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9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6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3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385F-79D9-4487-8A89-277C40397E9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D612-CCA0-4864-A31B-C5065B22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9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ncompati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1" t="8861" r="4474" b="7446"/>
          <a:stretch>
            <a:fillRect/>
          </a:stretch>
        </p:blipFill>
        <p:spPr bwMode="auto">
          <a:xfrm>
            <a:off x="76200" y="2286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98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Matt</cp:lastModifiedBy>
  <cp:revision>1</cp:revision>
  <dcterms:created xsi:type="dcterms:W3CDTF">2012-02-24T19:05:51Z</dcterms:created>
  <dcterms:modified xsi:type="dcterms:W3CDTF">2012-02-24T19:06:53Z</dcterms:modified>
</cp:coreProperties>
</file>