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6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9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1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4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7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9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1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5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7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4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A2B66-3879-4B73-9317-A9DA95E90CE8}" type="datetimeFigureOut">
              <a:rPr lang="en-US" smtClean="0"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092FE-400E-4453-853B-36ED413739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8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Northby</a:t>
            </a:r>
            <a:r>
              <a:rPr lang="en-US" dirty="0" smtClean="0"/>
              <a:t> Creek Field Trip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Kevin Stroom and </a:t>
            </a:r>
            <a:r>
              <a:rPr lang="en-US" sz="2800" dirty="0" smtClean="0"/>
              <a:t>Chuck Johnson</a:t>
            </a:r>
          </a:p>
          <a:p>
            <a:r>
              <a:rPr lang="en-US" sz="2800" dirty="0" smtClean="0"/>
              <a:t>10/9/14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605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Bio Reach and surrounding area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478888"/>
            <a:ext cx="8083249" cy="6262914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923159" y="2598821"/>
            <a:ext cx="1195824" cy="1002081"/>
          </a:xfrm>
          <a:custGeom>
            <a:avLst/>
            <a:gdLst>
              <a:gd name="connsiteX0" fmla="*/ 211755 w 1195824"/>
              <a:gd name="connsiteY0" fmla="*/ 28876 h 1002081"/>
              <a:gd name="connsiteX1" fmla="*/ 48126 w 1195824"/>
              <a:gd name="connsiteY1" fmla="*/ 38501 h 1002081"/>
              <a:gd name="connsiteX2" fmla="*/ 19250 w 1195824"/>
              <a:gd name="connsiteY2" fmla="*/ 48126 h 1002081"/>
              <a:gd name="connsiteX3" fmla="*/ 9625 w 1195824"/>
              <a:gd name="connsiteY3" fmla="*/ 86627 h 1002081"/>
              <a:gd name="connsiteX4" fmla="*/ 0 w 1195824"/>
              <a:gd name="connsiteY4" fmla="*/ 115503 h 1002081"/>
              <a:gd name="connsiteX5" fmla="*/ 19250 w 1195824"/>
              <a:gd name="connsiteY5" fmla="*/ 231006 h 1002081"/>
              <a:gd name="connsiteX6" fmla="*/ 96252 w 1195824"/>
              <a:gd name="connsiteY6" fmla="*/ 250257 h 1002081"/>
              <a:gd name="connsiteX7" fmla="*/ 625642 w 1195824"/>
              <a:gd name="connsiteY7" fmla="*/ 269507 h 1002081"/>
              <a:gd name="connsiteX8" fmla="*/ 673768 w 1195824"/>
              <a:gd name="connsiteY8" fmla="*/ 279133 h 1002081"/>
              <a:gd name="connsiteX9" fmla="*/ 702644 w 1195824"/>
              <a:gd name="connsiteY9" fmla="*/ 288758 h 1002081"/>
              <a:gd name="connsiteX10" fmla="*/ 741145 w 1195824"/>
              <a:gd name="connsiteY10" fmla="*/ 298383 h 1002081"/>
              <a:gd name="connsiteX11" fmla="*/ 760395 w 1195824"/>
              <a:gd name="connsiteY11" fmla="*/ 327259 h 1002081"/>
              <a:gd name="connsiteX12" fmla="*/ 798896 w 1195824"/>
              <a:gd name="connsiteY12" fmla="*/ 346510 h 1002081"/>
              <a:gd name="connsiteX13" fmla="*/ 827772 w 1195824"/>
              <a:gd name="connsiteY13" fmla="*/ 365760 h 1002081"/>
              <a:gd name="connsiteX14" fmla="*/ 847023 w 1195824"/>
              <a:gd name="connsiteY14" fmla="*/ 394636 h 1002081"/>
              <a:gd name="connsiteX15" fmla="*/ 866273 w 1195824"/>
              <a:gd name="connsiteY15" fmla="*/ 529390 h 1002081"/>
              <a:gd name="connsiteX16" fmla="*/ 875899 w 1195824"/>
              <a:gd name="connsiteY16" fmla="*/ 875899 h 1002081"/>
              <a:gd name="connsiteX17" fmla="*/ 904774 w 1195824"/>
              <a:gd name="connsiteY17" fmla="*/ 933651 h 1002081"/>
              <a:gd name="connsiteX18" fmla="*/ 943275 w 1195824"/>
              <a:gd name="connsiteY18" fmla="*/ 943276 h 1002081"/>
              <a:gd name="connsiteX19" fmla="*/ 981776 w 1195824"/>
              <a:gd name="connsiteY19" fmla="*/ 972152 h 1002081"/>
              <a:gd name="connsiteX20" fmla="*/ 1010652 w 1195824"/>
              <a:gd name="connsiteY20" fmla="*/ 1001027 h 1002081"/>
              <a:gd name="connsiteX21" fmla="*/ 1078029 w 1195824"/>
              <a:gd name="connsiteY21" fmla="*/ 991402 h 1002081"/>
              <a:gd name="connsiteX22" fmla="*/ 1106905 w 1195824"/>
              <a:gd name="connsiteY22" fmla="*/ 981777 h 1002081"/>
              <a:gd name="connsiteX23" fmla="*/ 1164656 w 1195824"/>
              <a:gd name="connsiteY23" fmla="*/ 933651 h 1002081"/>
              <a:gd name="connsiteX24" fmla="*/ 1164656 w 1195824"/>
              <a:gd name="connsiteY24" fmla="*/ 413886 h 1002081"/>
              <a:gd name="connsiteX25" fmla="*/ 1145406 w 1195824"/>
              <a:gd name="connsiteY25" fmla="*/ 308008 h 1002081"/>
              <a:gd name="connsiteX26" fmla="*/ 1126155 w 1195824"/>
              <a:gd name="connsiteY26" fmla="*/ 279133 h 1002081"/>
              <a:gd name="connsiteX27" fmla="*/ 1097280 w 1195824"/>
              <a:gd name="connsiteY27" fmla="*/ 211756 h 1002081"/>
              <a:gd name="connsiteX28" fmla="*/ 1068404 w 1195824"/>
              <a:gd name="connsiteY28" fmla="*/ 192505 h 1002081"/>
              <a:gd name="connsiteX29" fmla="*/ 1020277 w 1195824"/>
              <a:gd name="connsiteY29" fmla="*/ 154004 h 1002081"/>
              <a:gd name="connsiteX30" fmla="*/ 1001027 w 1195824"/>
              <a:gd name="connsiteY30" fmla="*/ 125128 h 1002081"/>
              <a:gd name="connsiteX31" fmla="*/ 962526 w 1195824"/>
              <a:gd name="connsiteY31" fmla="*/ 105878 h 1002081"/>
              <a:gd name="connsiteX32" fmla="*/ 933650 w 1195824"/>
              <a:gd name="connsiteY32" fmla="*/ 77002 h 1002081"/>
              <a:gd name="connsiteX33" fmla="*/ 875899 w 1195824"/>
              <a:gd name="connsiteY33" fmla="*/ 57752 h 1002081"/>
              <a:gd name="connsiteX34" fmla="*/ 818147 w 1195824"/>
              <a:gd name="connsiteY34" fmla="*/ 28876 h 1002081"/>
              <a:gd name="connsiteX35" fmla="*/ 779646 w 1195824"/>
              <a:gd name="connsiteY35" fmla="*/ 9625 h 1002081"/>
              <a:gd name="connsiteX36" fmla="*/ 693019 w 1195824"/>
              <a:gd name="connsiteY36" fmla="*/ 0 h 1002081"/>
              <a:gd name="connsiteX37" fmla="*/ 144379 w 1195824"/>
              <a:gd name="connsiteY37" fmla="*/ 9625 h 1002081"/>
              <a:gd name="connsiteX38" fmla="*/ 38501 w 1195824"/>
              <a:gd name="connsiteY38" fmla="*/ 28876 h 1002081"/>
              <a:gd name="connsiteX39" fmla="*/ 28875 w 1195824"/>
              <a:gd name="connsiteY39" fmla="*/ 48126 h 100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95824" h="1002081">
                <a:moveTo>
                  <a:pt x="211755" y="28876"/>
                </a:moveTo>
                <a:cubicBezTo>
                  <a:pt x="157212" y="32084"/>
                  <a:pt x="102492" y="33065"/>
                  <a:pt x="48126" y="38501"/>
                </a:cubicBezTo>
                <a:cubicBezTo>
                  <a:pt x="38030" y="39511"/>
                  <a:pt x="25588" y="40203"/>
                  <a:pt x="19250" y="48126"/>
                </a:cubicBezTo>
                <a:cubicBezTo>
                  <a:pt x="10986" y="58456"/>
                  <a:pt x="13259" y="73907"/>
                  <a:pt x="9625" y="86627"/>
                </a:cubicBezTo>
                <a:cubicBezTo>
                  <a:pt x="6838" y="96383"/>
                  <a:pt x="3208" y="105878"/>
                  <a:pt x="0" y="115503"/>
                </a:cubicBezTo>
                <a:cubicBezTo>
                  <a:pt x="6417" y="154004"/>
                  <a:pt x="-3437" y="199244"/>
                  <a:pt x="19250" y="231006"/>
                </a:cubicBezTo>
                <a:cubicBezTo>
                  <a:pt x="34628" y="252535"/>
                  <a:pt x="69814" y="249240"/>
                  <a:pt x="96252" y="250257"/>
                </a:cubicBezTo>
                <a:lnTo>
                  <a:pt x="625642" y="269507"/>
                </a:lnTo>
                <a:cubicBezTo>
                  <a:pt x="641684" y="272716"/>
                  <a:pt x="657897" y="275165"/>
                  <a:pt x="673768" y="279133"/>
                </a:cubicBezTo>
                <a:cubicBezTo>
                  <a:pt x="683611" y="281594"/>
                  <a:pt x="692888" y="285971"/>
                  <a:pt x="702644" y="288758"/>
                </a:cubicBezTo>
                <a:cubicBezTo>
                  <a:pt x="715364" y="292392"/>
                  <a:pt x="728311" y="295175"/>
                  <a:pt x="741145" y="298383"/>
                </a:cubicBezTo>
                <a:cubicBezTo>
                  <a:pt x="747562" y="308008"/>
                  <a:pt x="751508" y="319853"/>
                  <a:pt x="760395" y="327259"/>
                </a:cubicBezTo>
                <a:cubicBezTo>
                  <a:pt x="771418" y="336445"/>
                  <a:pt x="786438" y="339391"/>
                  <a:pt x="798896" y="346510"/>
                </a:cubicBezTo>
                <a:cubicBezTo>
                  <a:pt x="808940" y="352249"/>
                  <a:pt x="818147" y="359343"/>
                  <a:pt x="827772" y="365760"/>
                </a:cubicBezTo>
                <a:cubicBezTo>
                  <a:pt x="834189" y="375385"/>
                  <a:pt x="842961" y="383804"/>
                  <a:pt x="847023" y="394636"/>
                </a:cubicBezTo>
                <a:cubicBezTo>
                  <a:pt x="856701" y="420443"/>
                  <a:pt x="864867" y="516736"/>
                  <a:pt x="866273" y="529390"/>
                </a:cubicBezTo>
                <a:cubicBezTo>
                  <a:pt x="869482" y="644893"/>
                  <a:pt x="869981" y="760503"/>
                  <a:pt x="875899" y="875899"/>
                </a:cubicBezTo>
                <a:cubicBezTo>
                  <a:pt x="876579" y="889164"/>
                  <a:pt x="894265" y="926645"/>
                  <a:pt x="904774" y="933651"/>
                </a:cubicBezTo>
                <a:cubicBezTo>
                  <a:pt x="915781" y="940989"/>
                  <a:pt x="930441" y="940068"/>
                  <a:pt x="943275" y="943276"/>
                </a:cubicBezTo>
                <a:cubicBezTo>
                  <a:pt x="956109" y="952901"/>
                  <a:pt x="969596" y="961712"/>
                  <a:pt x="981776" y="972152"/>
                </a:cubicBezTo>
                <a:cubicBezTo>
                  <a:pt x="992111" y="981011"/>
                  <a:pt x="997304" y="998358"/>
                  <a:pt x="1010652" y="1001027"/>
                </a:cubicBezTo>
                <a:cubicBezTo>
                  <a:pt x="1032898" y="1005476"/>
                  <a:pt x="1055570" y="994610"/>
                  <a:pt x="1078029" y="991402"/>
                </a:cubicBezTo>
                <a:cubicBezTo>
                  <a:pt x="1087654" y="988194"/>
                  <a:pt x="1097830" y="986314"/>
                  <a:pt x="1106905" y="981777"/>
                </a:cubicBezTo>
                <a:cubicBezTo>
                  <a:pt x="1133705" y="968377"/>
                  <a:pt x="1143370" y="954937"/>
                  <a:pt x="1164656" y="933651"/>
                </a:cubicBezTo>
                <a:cubicBezTo>
                  <a:pt x="1225621" y="750770"/>
                  <a:pt x="1181235" y="894659"/>
                  <a:pt x="1164656" y="413886"/>
                </a:cubicBezTo>
                <a:cubicBezTo>
                  <a:pt x="1164266" y="402569"/>
                  <a:pt x="1154057" y="328194"/>
                  <a:pt x="1145406" y="308008"/>
                </a:cubicBezTo>
                <a:cubicBezTo>
                  <a:pt x="1140849" y="297375"/>
                  <a:pt x="1132572" y="288758"/>
                  <a:pt x="1126155" y="279133"/>
                </a:cubicBezTo>
                <a:cubicBezTo>
                  <a:pt x="1118792" y="249680"/>
                  <a:pt x="1119436" y="233913"/>
                  <a:pt x="1097280" y="211756"/>
                </a:cubicBezTo>
                <a:cubicBezTo>
                  <a:pt x="1089100" y="203576"/>
                  <a:pt x="1078029" y="198922"/>
                  <a:pt x="1068404" y="192505"/>
                </a:cubicBezTo>
                <a:cubicBezTo>
                  <a:pt x="1013230" y="109748"/>
                  <a:pt x="1086698" y="207143"/>
                  <a:pt x="1020277" y="154004"/>
                </a:cubicBezTo>
                <a:cubicBezTo>
                  <a:pt x="1011244" y="146777"/>
                  <a:pt x="1009914" y="132534"/>
                  <a:pt x="1001027" y="125128"/>
                </a:cubicBezTo>
                <a:cubicBezTo>
                  <a:pt x="990004" y="115942"/>
                  <a:pt x="975360" y="112295"/>
                  <a:pt x="962526" y="105878"/>
                </a:cubicBezTo>
                <a:cubicBezTo>
                  <a:pt x="952901" y="96253"/>
                  <a:pt x="945549" y="83613"/>
                  <a:pt x="933650" y="77002"/>
                </a:cubicBezTo>
                <a:cubicBezTo>
                  <a:pt x="915912" y="67148"/>
                  <a:pt x="875899" y="57752"/>
                  <a:pt x="875899" y="57752"/>
                </a:cubicBezTo>
                <a:cubicBezTo>
                  <a:pt x="820404" y="20755"/>
                  <a:pt x="873940" y="52787"/>
                  <a:pt x="818147" y="28876"/>
                </a:cubicBezTo>
                <a:cubicBezTo>
                  <a:pt x="804959" y="23224"/>
                  <a:pt x="793627" y="12851"/>
                  <a:pt x="779646" y="9625"/>
                </a:cubicBezTo>
                <a:cubicBezTo>
                  <a:pt x="751337" y="3092"/>
                  <a:pt x="721895" y="3208"/>
                  <a:pt x="693019" y="0"/>
                </a:cubicBezTo>
                <a:lnTo>
                  <a:pt x="144379" y="9625"/>
                </a:lnTo>
                <a:cubicBezTo>
                  <a:pt x="143561" y="9651"/>
                  <a:pt x="52566" y="20438"/>
                  <a:pt x="38501" y="28876"/>
                </a:cubicBezTo>
                <a:cubicBezTo>
                  <a:pt x="32349" y="32567"/>
                  <a:pt x="32084" y="41709"/>
                  <a:pt x="28875" y="48126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42247" y="1397374"/>
            <a:ext cx="873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Breached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dam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3578841" y="1920594"/>
            <a:ext cx="307359" cy="517806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99407" y="1525657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Big dam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985891" y="1808387"/>
            <a:ext cx="201168" cy="471909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91200" y="1446310"/>
            <a:ext cx="1165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Smaller dams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019800" y="1745934"/>
            <a:ext cx="76200" cy="531912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573012" y="1730536"/>
            <a:ext cx="192024" cy="512064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 rot="710070">
            <a:off x="7390098" y="2362200"/>
            <a:ext cx="304800" cy="76200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187059" y="2324100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200400" y="2522621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542496" y="2484521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21996" y="4049737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178696" y="3601329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4175" y="2743200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828800" y="2933700"/>
            <a:ext cx="90193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590800" y="3338975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BIG dam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438400" y="3677529"/>
            <a:ext cx="369116" cy="448408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67400" y="2702123"/>
            <a:ext cx="15384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No channel...a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saturated seepage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area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7086600" y="2702123"/>
            <a:ext cx="319234" cy="23157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600000" flipH="1">
            <a:off x="7587592" y="2560721"/>
            <a:ext cx="1" cy="11092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35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Northby Creek Field Trip</vt:lpstr>
      <vt:lpstr>Bio Reach and surrounding area</vt:lpstr>
    </vt:vector>
  </TitlesOfParts>
  <Company>PCA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Northby Creek Field Trip</dc:title>
  <dc:creator>Stroom, Kevin</dc:creator>
  <cp:lastModifiedBy>Stroom, Kevin</cp:lastModifiedBy>
  <cp:revision>7</cp:revision>
  <dcterms:created xsi:type="dcterms:W3CDTF">2014-10-09T22:33:41Z</dcterms:created>
  <dcterms:modified xsi:type="dcterms:W3CDTF">2014-10-09T23:14:33Z</dcterms:modified>
</cp:coreProperties>
</file>