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10" r:id="rId5"/>
  </p:sldMasterIdLst>
  <p:notesMasterIdLst>
    <p:notesMasterId r:id="rId19"/>
  </p:notesMasterIdLst>
  <p:handoutMasterIdLst>
    <p:handoutMasterId r:id="rId20"/>
  </p:handoutMasterIdLst>
  <p:sldIdLst>
    <p:sldId id="256" r:id="rId6"/>
    <p:sldId id="266" r:id="rId7"/>
    <p:sldId id="267" r:id="rId8"/>
    <p:sldId id="269" r:id="rId9"/>
    <p:sldId id="270" r:id="rId10"/>
    <p:sldId id="271" r:id="rId11"/>
    <p:sldId id="268" r:id="rId12"/>
    <p:sldId id="272" r:id="rId13"/>
    <p:sldId id="276" r:id="rId14"/>
    <p:sldId id="273" r:id="rId15"/>
    <p:sldId id="277" r:id="rId16"/>
    <p:sldId id="274" r:id="rId17"/>
    <p:sldId id="275"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8BE21"/>
    <a:srgbClr val="441804"/>
    <a:srgbClr val="F98607"/>
    <a:srgbClr val="383838"/>
    <a:srgbClr val="000000"/>
    <a:srgbClr val="003865"/>
    <a:srgbClr val="0D0D0D"/>
    <a:srgbClr val="E8E8E8"/>
    <a:srgbClr val="B20738"/>
    <a:srgbClr val="00A3E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013" autoAdjust="0"/>
    <p:restoredTop sz="89889" autoAdjust="0"/>
  </p:normalViewPr>
  <p:slideViewPr>
    <p:cSldViewPr snapToGrid="0">
      <p:cViewPr varScale="1">
        <p:scale>
          <a:sx n="66" d="100"/>
          <a:sy n="66" d="100"/>
        </p:scale>
        <p:origin x="732" y="60"/>
      </p:cViewPr>
      <p:guideLst/>
    </p:cSldViewPr>
  </p:slideViewPr>
  <p:outlineViewPr>
    <p:cViewPr>
      <p:scale>
        <a:sx n="33" d="100"/>
        <a:sy n="33" d="100"/>
      </p:scale>
      <p:origin x="0" y="-2028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90" d="100"/>
          <a:sy n="90" d="100"/>
        </p:scale>
        <p:origin x="2604"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ableStyles" Target="tableStyle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notesMaster" Target="notesMasters/notesMaster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latin typeface="NeueHaasGroteskText Std" panose="020B0504020202020204" pitchFamily="34" charset="0"/>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2A04DE5-F1A9-4D45-BF54-BEFDBA739CA2}" type="datetimeFigureOut">
              <a:rPr lang="en-US" smtClean="0">
                <a:latin typeface="NeueHaasGroteskText Std" panose="020B0504020202020204" pitchFamily="34" charset="0"/>
              </a:rPr>
              <a:t>6/24/2018</a:t>
            </a:fld>
            <a:endParaRPr lang="en-US" dirty="0">
              <a:latin typeface="NeueHaasGroteskText Std" panose="020B0504020202020204" pitchFamily="34" charset="0"/>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latin typeface="NeueHaasGroteskText Std" panose="020B0504020202020204" pitchFamily="34" charset="0"/>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3886E1E-70B3-41D2-AD41-BEE4979EC759}" type="slidenum">
              <a:rPr lang="en-US" smtClean="0">
                <a:latin typeface="NeueHaasGroteskText Std" panose="020B0504020202020204" pitchFamily="34" charset="0"/>
              </a:rPr>
              <a:t>‹#›</a:t>
            </a:fld>
            <a:endParaRPr lang="en-US" dirty="0">
              <a:latin typeface="NeueHaasGroteskText Std" panose="020B0504020202020204" pitchFamily="34" charset="0"/>
            </a:endParaRPr>
          </a:p>
        </p:txBody>
      </p:sp>
    </p:spTree>
    <p:extLst>
      <p:ext uri="{BB962C8B-B14F-4D97-AF65-F5344CB8AC3E}">
        <p14:creationId xmlns:p14="http://schemas.microsoft.com/office/powerpoint/2010/main" val="556611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NeueHaasGroteskText Std" panose="020B0504020202020204" pitchFamily="34" charset="0"/>
              </a:defRPr>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NeueHaasGroteskText Std" panose="020B0504020202020204" pitchFamily="34" charset="0"/>
              </a:defRPr>
            </a:lvl1pPr>
          </a:lstStyle>
          <a:p>
            <a:fld id="{A50CD39D-89B0-4C68-805A-35C75A7C20C8}" type="datetimeFigureOut">
              <a:rPr lang="en-US" smtClean="0"/>
              <a:pPr/>
              <a:t>6/24/2018</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NeueHaasGroteskText Std" panose="020B0504020202020204" pitchFamily="34" charset="0"/>
              </a:defRPr>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NeueHaasGroteskText Std" panose="020B0504020202020204" pitchFamily="34" charset="0"/>
              </a:defRPr>
            </a:lvl1pPr>
          </a:lstStyle>
          <a:p>
            <a:fld id="{F9F08466-AEA7-4FC0-9459-6A32F61DA297}" type="slidenum">
              <a:rPr lang="en-US" smtClean="0"/>
              <a:pPr/>
              <a:t>‹#›</a:t>
            </a:fld>
            <a:endParaRPr lang="en-US" dirty="0"/>
          </a:p>
        </p:txBody>
      </p:sp>
    </p:spTree>
    <p:extLst>
      <p:ext uri="{BB962C8B-B14F-4D97-AF65-F5344CB8AC3E}">
        <p14:creationId xmlns:p14="http://schemas.microsoft.com/office/powerpoint/2010/main" val="32097866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NeueHaasGroteskText Std" panose="020B0504020202020204" pitchFamily="34" charset="0"/>
        <a:ea typeface="+mn-ea"/>
        <a:cs typeface="+mn-cs"/>
      </a:defRPr>
    </a:lvl1pPr>
    <a:lvl2pPr marL="457200" algn="l" defTabSz="914400" rtl="0" eaLnBrk="1" latinLnBrk="0" hangingPunct="1">
      <a:defRPr sz="1200" kern="1200">
        <a:solidFill>
          <a:schemeClr val="tx1"/>
        </a:solidFill>
        <a:latin typeface="NeueHaasGroteskText Std" panose="020B0504020202020204" pitchFamily="34" charset="0"/>
        <a:ea typeface="+mn-ea"/>
        <a:cs typeface="+mn-cs"/>
      </a:defRPr>
    </a:lvl2pPr>
    <a:lvl3pPr marL="914400" algn="l" defTabSz="914400" rtl="0" eaLnBrk="1" latinLnBrk="0" hangingPunct="1">
      <a:defRPr sz="1200" kern="1200">
        <a:solidFill>
          <a:schemeClr val="tx1"/>
        </a:solidFill>
        <a:latin typeface="NeueHaasGroteskText Std" panose="020B0504020202020204" pitchFamily="34" charset="0"/>
        <a:ea typeface="+mn-ea"/>
        <a:cs typeface="+mn-cs"/>
      </a:defRPr>
    </a:lvl3pPr>
    <a:lvl4pPr marL="1371600" algn="l" defTabSz="914400" rtl="0" eaLnBrk="1" latinLnBrk="0" hangingPunct="1">
      <a:defRPr sz="1200" kern="1200">
        <a:solidFill>
          <a:schemeClr val="tx1"/>
        </a:solidFill>
        <a:latin typeface="NeueHaasGroteskText Std" panose="020B0504020202020204" pitchFamily="34" charset="0"/>
        <a:ea typeface="+mn-ea"/>
        <a:cs typeface="+mn-cs"/>
      </a:defRPr>
    </a:lvl4pPr>
    <a:lvl5pPr marL="1828800" algn="l" defTabSz="914400" rtl="0" eaLnBrk="1" latinLnBrk="0" hangingPunct="1">
      <a:defRPr sz="1200" kern="1200">
        <a:solidFill>
          <a:schemeClr val="tx1"/>
        </a:solidFill>
        <a:latin typeface="NeueHaasGroteskText Std" panose="020B05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9F08466-AEA7-4FC0-9459-6A32F61DA297}" type="slidenum">
              <a:rPr lang="en-US" smtClean="0"/>
              <a:pPr/>
              <a:t>1</a:t>
            </a:fld>
            <a:endParaRPr lang="en-US" dirty="0"/>
          </a:p>
        </p:txBody>
      </p:sp>
    </p:spTree>
    <p:extLst>
      <p:ext uri="{BB962C8B-B14F-4D97-AF65-F5344CB8AC3E}">
        <p14:creationId xmlns:p14="http://schemas.microsoft.com/office/powerpoint/2010/main" val="35792035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9F08466-AEA7-4FC0-9459-6A32F61DA297}" type="slidenum">
              <a:rPr lang="en-US" smtClean="0"/>
              <a:pPr/>
              <a:t>2</a:t>
            </a:fld>
            <a:endParaRPr lang="en-US" dirty="0"/>
          </a:p>
        </p:txBody>
      </p:sp>
    </p:spTree>
    <p:extLst>
      <p:ext uri="{BB962C8B-B14F-4D97-AF65-F5344CB8AC3E}">
        <p14:creationId xmlns:p14="http://schemas.microsoft.com/office/powerpoint/2010/main" val="28134658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Logo Only)">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0" y="4188564"/>
            <a:ext cx="12192000" cy="1199223"/>
          </a:xfrm>
          <a:solidFill>
            <a:schemeClr val="accent2"/>
          </a:solidFill>
        </p:spPr>
        <p:txBody>
          <a:bodyPr wrap="square" lIns="182880" tIns="91440" rIns="182880" bIns="91440" spcCol="0" anchor="ctr">
            <a:normAutofit/>
          </a:bodyPr>
          <a:lstStyle>
            <a:lvl1pPr algn="ctr">
              <a:lnSpc>
                <a:spcPct val="90000"/>
              </a:lnSpc>
              <a:defRPr sz="3600" baseline="0">
                <a:solidFill>
                  <a:schemeClr val="tx1"/>
                </a:solidFill>
              </a:defRPr>
            </a:lvl1pPr>
          </a:lstStyle>
          <a:p>
            <a:r>
              <a:rPr lang="en-US" dirty="0"/>
              <a:t>Click to enter the slideshow title</a:t>
            </a:r>
          </a:p>
        </p:txBody>
      </p:sp>
      <p:sp>
        <p:nvSpPr>
          <p:cNvPr id="3" name="Rectangle 2"/>
          <p:cNvSpPr/>
          <p:nvPr userDrawn="1"/>
        </p:nvSpPr>
        <p:spPr>
          <a:xfrm>
            <a:off x="0" y="5387786"/>
            <a:ext cx="12192000" cy="14702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12" name="Text Placeholder 10"/>
          <p:cNvSpPr>
            <a:spLocks noGrp="1"/>
          </p:cNvSpPr>
          <p:nvPr>
            <p:ph type="body" sz="quarter" idx="14" hasCustomPrompt="1"/>
          </p:nvPr>
        </p:nvSpPr>
        <p:spPr>
          <a:xfrm>
            <a:off x="2802467" y="5644884"/>
            <a:ext cx="6587067" cy="903062"/>
          </a:xfrm>
        </p:spPr>
        <p:txBody>
          <a:bodyPr>
            <a:normAutofit/>
          </a:bodyPr>
          <a:lstStyle>
            <a:lvl1pPr marL="0" indent="0" algn="ctr">
              <a:spcBef>
                <a:spcPts val="0"/>
              </a:spcBef>
              <a:spcAft>
                <a:spcPts val="1000"/>
              </a:spcAft>
              <a:buNone/>
              <a:defRPr sz="1800" baseline="0"/>
            </a:lvl1pPr>
          </a:lstStyle>
          <a:p>
            <a:r>
              <a:rPr lang="en-US" sz="1800" dirty="0" err="1"/>
              <a:t>Firstname</a:t>
            </a:r>
            <a:r>
              <a:rPr lang="en-US" sz="1800" dirty="0"/>
              <a:t> </a:t>
            </a:r>
            <a:r>
              <a:rPr lang="en-US" sz="1800" dirty="0" err="1"/>
              <a:t>Lastname</a:t>
            </a:r>
            <a:r>
              <a:rPr lang="en-US" sz="1800" dirty="0"/>
              <a:t> | Job Title</a:t>
            </a:r>
          </a:p>
          <a:p>
            <a:r>
              <a:rPr lang="en-US" sz="1800" dirty="0"/>
              <a:t>Date</a:t>
            </a:r>
            <a:endParaRPr lang="en-US" dirty="0"/>
          </a:p>
        </p:txBody>
      </p:sp>
      <p:sp>
        <p:nvSpPr>
          <p:cNvPr id="18" name="Date Placeholder 17"/>
          <p:cNvSpPr>
            <a:spLocks noGrp="1"/>
          </p:cNvSpPr>
          <p:nvPr>
            <p:ph type="dt" sz="half" idx="15"/>
          </p:nvPr>
        </p:nvSpPr>
        <p:spPr/>
        <p:txBody>
          <a:bodyPr/>
          <a:lstStyle/>
          <a:p>
            <a:fld id="{D7ED242C-24FB-43A0-BCB6-43756FC812F6}" type="datetime1">
              <a:rPr lang="en-US" smtClean="0"/>
              <a:t>6/24/2018</a:t>
            </a:fld>
            <a:endParaRPr lang="en-US" dirty="0"/>
          </a:p>
        </p:txBody>
      </p:sp>
      <p:sp>
        <p:nvSpPr>
          <p:cNvPr id="9"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 mn.gov/websiteurl</a:t>
            </a:r>
            <a:endParaRPr lang="en-US" dirty="0"/>
          </a:p>
        </p:txBody>
      </p:sp>
      <p:sp>
        <p:nvSpPr>
          <p:cNvPr id="19" name="Slide Number Placeholder 18"/>
          <p:cNvSpPr>
            <a:spLocks noGrp="1"/>
          </p:cNvSpPr>
          <p:nvPr>
            <p:ph type="sldNum" sz="quarter" idx="16"/>
          </p:nvPr>
        </p:nvSpPr>
        <p:spPr/>
        <p:txBody>
          <a:body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6973892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lack Overlay, Gray Title">
    <p:spTree>
      <p:nvGrpSpPr>
        <p:cNvPr id="1" name=""/>
        <p:cNvGrpSpPr/>
        <p:nvPr/>
      </p:nvGrpSpPr>
      <p:grpSpPr>
        <a:xfrm>
          <a:off x="0" y="0"/>
          <a:ext cx="0" cy="0"/>
          <a:chOff x="0" y="0"/>
          <a:chExt cx="0" cy="0"/>
        </a:xfrm>
      </p:grpSpPr>
      <p:sp>
        <p:nvSpPr>
          <p:cNvPr id="7" name="Rectangle 6"/>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a:t>Click to edit title</a:t>
            </a:r>
          </a:p>
        </p:txBody>
      </p:sp>
      <p:sp>
        <p:nvSpPr>
          <p:cNvPr id="9" name="Picture Placeholder 12"/>
          <p:cNvSpPr>
            <a:spLocks noGrp="1"/>
          </p:cNvSpPr>
          <p:nvPr>
            <p:ph type="pic" sz="quarter" idx="13" hasCustomPrompt="1"/>
          </p:nvPr>
        </p:nvSpPr>
        <p:spPr>
          <a:xfrm>
            <a:off x="0" y="1219198"/>
            <a:ext cx="12192000" cy="5638802"/>
          </a:xfrm>
        </p:spPr>
        <p:txBody>
          <a:bodyPr/>
          <a:lstStyle/>
          <a:p>
            <a:r>
              <a:rPr lang="en-US" dirty="0"/>
              <a:t>Click Icon to add picture</a:t>
            </a:r>
          </a:p>
        </p:txBody>
      </p:sp>
      <p:sp>
        <p:nvSpPr>
          <p:cNvPr id="10" name="Content Placeholder 2"/>
          <p:cNvSpPr>
            <a:spLocks noGrp="1"/>
          </p:cNvSpPr>
          <p:nvPr>
            <p:ph idx="1"/>
          </p:nvPr>
        </p:nvSpPr>
        <p:spPr>
          <a:xfrm>
            <a:off x="0" y="2609242"/>
            <a:ext cx="5683624" cy="2858714"/>
          </a:xfrm>
          <a:solidFill>
            <a:schemeClr val="tx1">
              <a:alpha val="88000"/>
            </a:schemeClr>
          </a:solidFill>
        </p:spPr>
        <p:txBody>
          <a:bodyPr rIns="274320" anchor="ctr"/>
          <a:lstStyle>
            <a:lvl1pPr marL="685800" indent="-228600">
              <a:lnSpc>
                <a:spcPct val="100000"/>
              </a:lnSpc>
              <a:spcBef>
                <a:spcPts val="0"/>
              </a:spcBef>
              <a:buClr>
                <a:schemeClr val="accent2"/>
              </a:buClr>
              <a:defRPr sz="2500">
                <a:solidFill>
                  <a:schemeClr val="bg1"/>
                </a:solidFill>
              </a:defRPr>
            </a:lvl1pPr>
            <a:lvl2pPr marL="1143000" indent="-228600">
              <a:lnSpc>
                <a:spcPct val="100000"/>
              </a:lnSpc>
              <a:buClr>
                <a:schemeClr val="accent2"/>
              </a:buClr>
              <a:defRPr sz="2100">
                <a:solidFill>
                  <a:schemeClr val="bg1"/>
                </a:solidFill>
              </a:defRPr>
            </a:lvl2pPr>
            <a:lvl3pPr marL="1600200" indent="-228600">
              <a:lnSpc>
                <a:spcPct val="100000"/>
              </a:lnSpc>
              <a:buClr>
                <a:schemeClr val="accent2"/>
              </a:buClr>
              <a:defRPr sz="1700">
                <a:solidFill>
                  <a:schemeClr val="bg1"/>
                </a:solidFill>
              </a:defRPr>
            </a:lvl3pPr>
            <a:lvl4pPr marL="2057400" indent="-228600">
              <a:lnSpc>
                <a:spcPct val="100000"/>
              </a:lnSpc>
              <a:buClr>
                <a:schemeClr val="accent2"/>
              </a:buClr>
              <a:defRPr sz="1700">
                <a:solidFill>
                  <a:schemeClr val="bg1"/>
                </a:solidFill>
              </a:defRPr>
            </a:lvl4pPr>
            <a:lvl5pPr marL="2514600" indent="-228600">
              <a:lnSpc>
                <a:spcPct val="100000"/>
              </a:lnSpc>
              <a:buClr>
                <a:schemeClr val="accent2"/>
              </a:buClr>
              <a:defRPr sz="1700">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12E8677-C648-465D-82CD-E88587B4845D}" type="datetime1">
              <a:rPr lang="en-US" smtClean="0"/>
              <a:t>6/24/2018</a:t>
            </a:fld>
            <a:endParaRPr lang="en-US" dirty="0"/>
          </a:p>
        </p:txBody>
      </p:sp>
      <p:sp>
        <p:nvSpPr>
          <p:cNvPr id="13"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 mn.gov/websiteurl</a:t>
            </a:r>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976233973"/>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lack Overlay, White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152400"/>
            <a:ext cx="10515600" cy="914400"/>
          </a:xfrm>
        </p:spPr>
        <p:txBody>
          <a:bodyPr>
            <a:normAutofit/>
          </a:bodyPr>
          <a:lstStyle>
            <a:lvl1pPr algn="r">
              <a:defRPr sz="3600">
                <a:solidFill>
                  <a:schemeClr val="accent1"/>
                </a:solidFill>
              </a:defRPr>
            </a:lvl1pPr>
          </a:lstStyle>
          <a:p>
            <a:r>
              <a:rPr lang="en-US" dirty="0"/>
              <a:t>Click to edit title</a:t>
            </a:r>
          </a:p>
        </p:txBody>
      </p:sp>
      <p:sp>
        <p:nvSpPr>
          <p:cNvPr id="9" name="Picture Placeholder 12"/>
          <p:cNvSpPr>
            <a:spLocks noGrp="1"/>
          </p:cNvSpPr>
          <p:nvPr>
            <p:ph type="pic" sz="quarter" idx="13" hasCustomPrompt="1"/>
          </p:nvPr>
        </p:nvSpPr>
        <p:spPr>
          <a:xfrm>
            <a:off x="0" y="1219198"/>
            <a:ext cx="12192000" cy="5638802"/>
          </a:xfrm>
        </p:spPr>
        <p:txBody>
          <a:bodyPr/>
          <a:lstStyle>
            <a:lvl1pPr>
              <a:defRPr baseline="0"/>
            </a:lvl1pPr>
          </a:lstStyle>
          <a:p>
            <a:r>
              <a:rPr lang="en-US" dirty="0"/>
              <a:t>Click Icon to add picture</a:t>
            </a:r>
          </a:p>
        </p:txBody>
      </p:sp>
      <p:sp>
        <p:nvSpPr>
          <p:cNvPr id="10" name="Content Placeholder 2"/>
          <p:cNvSpPr>
            <a:spLocks noGrp="1"/>
          </p:cNvSpPr>
          <p:nvPr>
            <p:ph idx="1"/>
          </p:nvPr>
        </p:nvSpPr>
        <p:spPr>
          <a:xfrm>
            <a:off x="0" y="2609242"/>
            <a:ext cx="5683624" cy="2858714"/>
          </a:xfrm>
          <a:solidFill>
            <a:schemeClr val="tx1">
              <a:alpha val="88000"/>
            </a:schemeClr>
          </a:solidFill>
        </p:spPr>
        <p:txBody>
          <a:bodyPr rIns="274320" anchor="ctr"/>
          <a:lstStyle>
            <a:lvl1pPr marL="685800" indent="-228600">
              <a:lnSpc>
                <a:spcPct val="100000"/>
              </a:lnSpc>
              <a:spcBef>
                <a:spcPts val="0"/>
              </a:spcBef>
              <a:buClr>
                <a:schemeClr val="accent2"/>
              </a:buClr>
              <a:defRPr>
                <a:solidFill>
                  <a:schemeClr val="bg1"/>
                </a:solidFill>
              </a:defRPr>
            </a:lvl1pPr>
            <a:lvl2pPr marL="1143000" indent="-228600">
              <a:lnSpc>
                <a:spcPct val="100000"/>
              </a:lnSpc>
              <a:buClr>
                <a:schemeClr val="accent2"/>
              </a:buClr>
              <a:defRPr>
                <a:solidFill>
                  <a:schemeClr val="bg1"/>
                </a:solidFill>
              </a:defRPr>
            </a:lvl2pPr>
            <a:lvl3pPr marL="1600200" indent="-228600">
              <a:lnSpc>
                <a:spcPct val="100000"/>
              </a:lnSpc>
              <a:buClr>
                <a:schemeClr val="accent2"/>
              </a:buClr>
              <a:defRPr>
                <a:solidFill>
                  <a:schemeClr val="bg1"/>
                </a:solidFill>
              </a:defRPr>
            </a:lvl3pPr>
            <a:lvl4pPr marL="2057400" indent="-228600">
              <a:lnSpc>
                <a:spcPct val="100000"/>
              </a:lnSpc>
              <a:buClr>
                <a:schemeClr val="accent2"/>
              </a:buClr>
              <a:defRPr>
                <a:solidFill>
                  <a:schemeClr val="bg1"/>
                </a:solidFill>
              </a:defRPr>
            </a:lvl4pPr>
            <a:lvl5pPr marL="2514600" indent="-228600">
              <a:lnSpc>
                <a:spcPct val="100000"/>
              </a:lnSpc>
              <a:buClr>
                <a:schemeClr val="accent2"/>
              </a:buCl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20D07D7-46FB-4D7C-9C8F-0C340D091257}" type="datetime1">
              <a:rPr lang="en-US" smtClean="0"/>
              <a:t>6/24/2018</a:t>
            </a:fld>
            <a:endParaRPr lang="en-US" dirty="0"/>
          </a:p>
        </p:txBody>
      </p:sp>
      <p:sp>
        <p:nvSpPr>
          <p:cNvPr id="12"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 mn.gov/websiteurl</a:t>
            </a:r>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249488019"/>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Content (Solid White)">
    <p:bg>
      <p:bgPr>
        <a:solidFill>
          <a:schemeClr val="bg1"/>
        </a:soli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838200" y="152400"/>
            <a:ext cx="10515600" cy="914400"/>
          </a:xfrm>
        </p:spPr>
        <p:txBody>
          <a:bodyPr>
            <a:normAutofit/>
          </a:bodyPr>
          <a:lstStyle>
            <a:lvl1pPr algn="r">
              <a:defRPr sz="3600">
                <a:solidFill>
                  <a:schemeClr val="accent1"/>
                </a:solidFill>
              </a:defRPr>
            </a:lvl1pPr>
          </a:lstStyle>
          <a:p>
            <a:r>
              <a:rPr lang="en-US" dirty="0"/>
              <a:t>Click to edit title</a:t>
            </a:r>
          </a:p>
        </p:txBody>
      </p:sp>
      <p:sp>
        <p:nvSpPr>
          <p:cNvPr id="5" name="Content Placeholder 4"/>
          <p:cNvSpPr>
            <a:spLocks noGrp="1"/>
          </p:cNvSpPr>
          <p:nvPr>
            <p:ph sz="quarter" idx="10"/>
          </p:nvPr>
        </p:nvSpPr>
        <p:spPr>
          <a:xfrm>
            <a:off x="838200" y="1366345"/>
            <a:ext cx="10515600" cy="4788393"/>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4"/>
          <p:cNvSpPr>
            <a:spLocks noGrp="1"/>
          </p:cNvSpPr>
          <p:nvPr>
            <p:ph type="dt" sz="half" idx="11"/>
          </p:nvPr>
        </p:nvSpPr>
        <p:spPr>
          <a:xfrm>
            <a:off x="838200" y="6356350"/>
            <a:ext cx="1358590" cy="365125"/>
          </a:xfrm>
        </p:spPr>
        <p:txBody>
          <a:bodyPr/>
          <a:lstStyle/>
          <a:p>
            <a:fld id="{66C283A4-7960-4BFD-B3A5-A2CC5BB2A473}" type="datetime1">
              <a:rPr lang="en-US" smtClean="0"/>
              <a:t>6/24/2018</a:t>
            </a:fld>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 mn.gov/websiteurl</a:t>
            </a:r>
            <a:endParaRPr lang="en-US" dirty="0"/>
          </a:p>
        </p:txBody>
      </p:sp>
      <p:sp>
        <p:nvSpPr>
          <p:cNvPr id="9" name="Slide Number Placeholder 6"/>
          <p:cNvSpPr>
            <a:spLocks noGrp="1"/>
          </p:cNvSpPr>
          <p:nvPr>
            <p:ph type="sldNum" sz="quarter" idx="12"/>
          </p:nvPr>
        </p:nvSpPr>
        <p:spPr>
          <a:xfrm>
            <a:off x="9891132" y="6356350"/>
            <a:ext cx="1462668"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3597657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Solid Dark)">
    <p:bg>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838200" y="152400"/>
            <a:ext cx="10515600" cy="914400"/>
          </a:xfrm>
        </p:spPr>
        <p:txBody>
          <a:bodyPr>
            <a:normAutofit/>
          </a:bodyPr>
          <a:lstStyle>
            <a:lvl1pPr algn="r">
              <a:defRPr sz="3600">
                <a:solidFill>
                  <a:schemeClr val="accent2"/>
                </a:solidFill>
              </a:defRPr>
            </a:lvl1pPr>
          </a:lstStyle>
          <a:p>
            <a:r>
              <a:rPr lang="en-US" dirty="0"/>
              <a:t>Click to edit title</a:t>
            </a:r>
          </a:p>
        </p:txBody>
      </p:sp>
      <p:sp>
        <p:nvSpPr>
          <p:cNvPr id="5" name="Content Placeholder 4"/>
          <p:cNvSpPr>
            <a:spLocks noGrp="1"/>
          </p:cNvSpPr>
          <p:nvPr>
            <p:ph sz="quarter" idx="10"/>
          </p:nvPr>
        </p:nvSpPr>
        <p:spPr>
          <a:xfrm>
            <a:off x="838200" y="1366345"/>
            <a:ext cx="10515600" cy="478839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fld id="{F4B91AA0-3BA7-4036-A3DA-317C6C4FFA29}" type="datetime1">
              <a:rPr lang="en-US" smtClean="0"/>
              <a:t>6/24/2018</a:t>
            </a:fld>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a:t>Optional Tagline Goes Here </a:t>
            </a:r>
            <a:r>
              <a:rPr lang="en-US">
                <a:solidFill>
                  <a:schemeClr val="accent2"/>
                </a:solidFill>
              </a:rPr>
              <a:t>|</a:t>
            </a:r>
            <a:r>
              <a:rPr lang="en-US"/>
              <a:t> mn.gov/websiteurl</a:t>
            </a:r>
            <a:endParaRPr lang="en-US" dirty="0"/>
          </a:p>
        </p:txBody>
      </p:sp>
      <p:sp>
        <p:nvSpPr>
          <p:cNvPr id="9"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7679810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Title and Content (Solid Dark)">
    <p:bg>
      <p:bgPr>
        <a:gradFill>
          <a:gsLst>
            <a:gs pos="100000">
              <a:schemeClr val="tx1">
                <a:lumMod val="80000"/>
              </a:schemeClr>
            </a:gs>
            <a:gs pos="63000">
              <a:schemeClr val="tx1"/>
            </a:gs>
            <a:gs pos="86000">
              <a:schemeClr val="tx1">
                <a:lumMod val="9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838200" y="152400"/>
            <a:ext cx="10515600" cy="914400"/>
          </a:xfrm>
        </p:spPr>
        <p:txBody>
          <a:bodyPr>
            <a:normAutofit/>
          </a:bodyPr>
          <a:lstStyle>
            <a:lvl1pPr algn="r">
              <a:defRPr sz="3600">
                <a:solidFill>
                  <a:schemeClr val="accent2"/>
                </a:solidFill>
              </a:defRPr>
            </a:lvl1pPr>
          </a:lstStyle>
          <a:p>
            <a:r>
              <a:rPr lang="en-US" dirty="0"/>
              <a:t>Click to edit title</a:t>
            </a:r>
          </a:p>
        </p:txBody>
      </p:sp>
      <p:sp>
        <p:nvSpPr>
          <p:cNvPr id="5" name="Content Placeholder 4"/>
          <p:cNvSpPr>
            <a:spLocks noGrp="1"/>
          </p:cNvSpPr>
          <p:nvPr>
            <p:ph sz="quarter" idx="10"/>
          </p:nvPr>
        </p:nvSpPr>
        <p:spPr>
          <a:xfrm>
            <a:off x="838200" y="1366345"/>
            <a:ext cx="10515600" cy="478839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fld id="{F4B91AA0-3BA7-4036-A3DA-317C6C4FFA29}" type="datetime1">
              <a:rPr lang="en-US" smtClean="0"/>
              <a:t>6/24/2018</a:t>
            </a:fld>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a:t>Optional Tagline Goes Here </a:t>
            </a:r>
            <a:r>
              <a:rPr lang="en-US">
                <a:solidFill>
                  <a:schemeClr val="accent2"/>
                </a:solidFill>
              </a:rPr>
              <a:t>|</a:t>
            </a:r>
            <a:r>
              <a:rPr lang="en-US"/>
              <a:t> mn.gov/websiteurl</a:t>
            </a:r>
            <a:endParaRPr lang="en-US" dirty="0"/>
          </a:p>
        </p:txBody>
      </p:sp>
      <p:sp>
        <p:nvSpPr>
          <p:cNvPr id="9"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230257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and Content (Solid Lt Gray)">
    <p:bg>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838200" y="152400"/>
            <a:ext cx="10515600" cy="914400"/>
          </a:xfrm>
        </p:spPr>
        <p:txBody>
          <a:bodyPr>
            <a:normAutofit/>
          </a:bodyPr>
          <a:lstStyle>
            <a:lvl1pPr algn="r">
              <a:defRPr sz="3600">
                <a:solidFill>
                  <a:schemeClr val="accent1"/>
                </a:solidFill>
              </a:defRPr>
            </a:lvl1pPr>
          </a:lstStyle>
          <a:p>
            <a:r>
              <a:rPr lang="en-US" dirty="0"/>
              <a:t>Click to edit title</a:t>
            </a:r>
          </a:p>
        </p:txBody>
      </p:sp>
      <p:sp>
        <p:nvSpPr>
          <p:cNvPr id="5" name="Content Placeholder 4"/>
          <p:cNvSpPr>
            <a:spLocks noGrp="1"/>
          </p:cNvSpPr>
          <p:nvPr>
            <p:ph sz="quarter" idx="10"/>
          </p:nvPr>
        </p:nvSpPr>
        <p:spPr>
          <a:xfrm>
            <a:off x="838200" y="1366345"/>
            <a:ext cx="10515600" cy="4788393"/>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Date Placeholder 3"/>
          <p:cNvSpPr>
            <a:spLocks noGrp="1"/>
          </p:cNvSpPr>
          <p:nvPr>
            <p:ph type="dt" sz="half" idx="2"/>
          </p:nvPr>
        </p:nvSpPr>
        <p:spPr>
          <a:xfrm>
            <a:off x="838200" y="6356350"/>
            <a:ext cx="1358590" cy="365125"/>
          </a:xfrm>
          <a:prstGeom prst="rect">
            <a:avLst/>
          </a:prstGeom>
        </p:spPr>
        <p:txBody>
          <a:bodyPr vert="horz" lIns="91440" tIns="45720" rIns="91440" bIns="45720" rtlCol="0" anchor="ctr"/>
          <a:lstStyle>
            <a:lvl1pPr algn="l">
              <a:defRPr sz="1200">
                <a:solidFill>
                  <a:schemeClr val="tx2"/>
                </a:solidFill>
              </a:defRPr>
            </a:lvl1pPr>
          </a:lstStyle>
          <a:p>
            <a:fld id="{4868D85E-9AAE-43DE-B77A-6CCC9C16CBEC}" type="datetime1">
              <a:rPr lang="en-US" smtClean="0"/>
              <a:t>6/24/2018</a:t>
            </a:fld>
            <a:endParaRPr lang="en-US" dirty="0"/>
          </a:p>
        </p:txBody>
      </p:sp>
      <p:sp>
        <p:nvSpPr>
          <p:cNvPr id="11"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 mn.gov/websiteurl</a:t>
            </a:r>
            <a:endParaRPr lang="en-US" dirty="0"/>
          </a:p>
        </p:txBody>
      </p:sp>
      <p:sp>
        <p:nvSpPr>
          <p:cNvPr id="10" name="Slide Number Placeholder 5"/>
          <p:cNvSpPr>
            <a:spLocks noGrp="1"/>
          </p:cNvSpPr>
          <p:nvPr>
            <p:ph type="sldNum" sz="quarter" idx="4"/>
          </p:nvPr>
        </p:nvSpPr>
        <p:spPr>
          <a:xfrm>
            <a:off x="9891132" y="6356350"/>
            <a:ext cx="1462668" cy="365125"/>
          </a:xfrm>
          <a:prstGeom prst="rect">
            <a:avLst/>
          </a:prstGeom>
        </p:spPr>
        <p:txBody>
          <a:bodyPr vert="horz" lIns="91440" tIns="45720" rIns="91440" bIns="45720" rtlCol="0" anchor="ctr"/>
          <a:lstStyle>
            <a:lvl1pPr algn="r">
              <a:defRPr sz="1200">
                <a:solidFill>
                  <a:schemeClr val="tx2"/>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8248708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_Title and Content (Solid Dark)">
    <p:bg>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0" name="Title 1"/>
          <p:cNvSpPr>
            <a:spLocks noGrp="1"/>
          </p:cNvSpPr>
          <p:nvPr>
            <p:ph type="title" hasCustomPrompt="1"/>
          </p:nvPr>
        </p:nvSpPr>
        <p:spPr>
          <a:xfrm>
            <a:off x="838200" y="152400"/>
            <a:ext cx="10515600" cy="914400"/>
          </a:xfrm>
        </p:spPr>
        <p:txBody>
          <a:bodyPr>
            <a:normAutofit/>
          </a:bodyPr>
          <a:lstStyle>
            <a:lvl1pPr algn="r">
              <a:defRPr sz="3600">
                <a:solidFill>
                  <a:schemeClr val="accent2"/>
                </a:solidFill>
              </a:defRPr>
            </a:lvl1pPr>
          </a:lstStyle>
          <a:p>
            <a:r>
              <a:rPr lang="en-US" dirty="0"/>
              <a:t>Click to edit title</a:t>
            </a:r>
          </a:p>
        </p:txBody>
      </p:sp>
      <p:sp>
        <p:nvSpPr>
          <p:cNvPr id="11" name="Content Placeholder 4"/>
          <p:cNvSpPr>
            <a:spLocks noGrp="1"/>
          </p:cNvSpPr>
          <p:nvPr>
            <p:ph sz="quarter" idx="10"/>
          </p:nvPr>
        </p:nvSpPr>
        <p:spPr>
          <a:xfrm>
            <a:off x="838200" y="1366345"/>
            <a:ext cx="6234953" cy="478839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Picture Placeholder 2"/>
          <p:cNvSpPr>
            <a:spLocks noGrp="1"/>
          </p:cNvSpPr>
          <p:nvPr>
            <p:ph type="pic" sz="quarter" idx="13"/>
          </p:nvPr>
        </p:nvSpPr>
        <p:spPr>
          <a:xfrm>
            <a:off x="7653566" y="1364826"/>
            <a:ext cx="4538434" cy="4538434"/>
          </a:xfrm>
        </p:spPr>
        <p:txBody>
          <a:bodyPr/>
          <a:lstStyle>
            <a:lvl1pPr>
              <a:buClr>
                <a:schemeClr val="accent2"/>
              </a:buClr>
              <a:defRPr>
                <a:solidFill>
                  <a:schemeClr val="bg1"/>
                </a:solidFill>
              </a:defRPr>
            </a:lvl1pPr>
          </a:lstStyle>
          <a:p>
            <a:r>
              <a:rPr lang="en-US"/>
              <a:t>Click icon to add picture</a:t>
            </a:r>
            <a:endParaRPr lang="en-US" dirty="0"/>
          </a:p>
        </p:txBody>
      </p:sp>
      <p:sp>
        <p:nvSpPr>
          <p:cNvPr id="8"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fld id="{F4B91AA0-3BA7-4036-A3DA-317C6C4FFA29}" type="datetime1">
              <a:rPr lang="en-US" smtClean="0"/>
              <a:t>6/24/2018</a:t>
            </a:fld>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a:t>Optional Tagline Goes Here </a:t>
            </a:r>
            <a:r>
              <a:rPr lang="en-US">
                <a:solidFill>
                  <a:schemeClr val="accent2"/>
                </a:solidFill>
              </a:rPr>
              <a:t>|</a:t>
            </a:r>
            <a:r>
              <a:rPr lang="en-US"/>
              <a:t> mn.gov/websiteurl</a:t>
            </a:r>
            <a:endParaRPr lang="en-US" dirty="0"/>
          </a:p>
        </p:txBody>
      </p:sp>
      <p:sp>
        <p:nvSpPr>
          <p:cNvPr id="9"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5389878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3_Title and Content (Solid Dark)">
    <p:bg>
      <p:bgPr>
        <a:gradFill>
          <a:gsLst>
            <a:gs pos="100000">
              <a:schemeClr val="tx1">
                <a:lumMod val="80000"/>
              </a:schemeClr>
            </a:gs>
            <a:gs pos="63000">
              <a:schemeClr val="tx1"/>
            </a:gs>
            <a:gs pos="86000">
              <a:schemeClr val="tx1">
                <a:lumMod val="9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838200" y="152400"/>
            <a:ext cx="10515600" cy="914400"/>
          </a:xfrm>
        </p:spPr>
        <p:txBody>
          <a:bodyPr>
            <a:normAutofit/>
          </a:bodyPr>
          <a:lstStyle>
            <a:lvl1pPr algn="r">
              <a:defRPr sz="3600">
                <a:solidFill>
                  <a:schemeClr val="accent2"/>
                </a:solidFill>
              </a:defRPr>
            </a:lvl1pPr>
          </a:lstStyle>
          <a:p>
            <a:r>
              <a:rPr lang="en-US" dirty="0"/>
              <a:t>Click to edit title</a:t>
            </a:r>
          </a:p>
        </p:txBody>
      </p:sp>
      <p:sp>
        <p:nvSpPr>
          <p:cNvPr id="10" name="Content Placeholder 4"/>
          <p:cNvSpPr>
            <a:spLocks noGrp="1"/>
          </p:cNvSpPr>
          <p:nvPr>
            <p:ph sz="quarter" idx="10"/>
          </p:nvPr>
        </p:nvSpPr>
        <p:spPr>
          <a:xfrm>
            <a:off x="838200" y="1366345"/>
            <a:ext cx="6234953" cy="478839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Picture Placeholder 2"/>
          <p:cNvSpPr>
            <a:spLocks noGrp="1"/>
          </p:cNvSpPr>
          <p:nvPr>
            <p:ph type="pic" sz="quarter" idx="13"/>
          </p:nvPr>
        </p:nvSpPr>
        <p:spPr>
          <a:xfrm>
            <a:off x="7653566" y="1364826"/>
            <a:ext cx="4538434" cy="4538434"/>
          </a:xfrm>
        </p:spPr>
        <p:txBody>
          <a:bodyPr/>
          <a:lstStyle>
            <a:lvl1pPr>
              <a:buClr>
                <a:schemeClr val="accent2"/>
              </a:buClr>
              <a:defRPr>
                <a:solidFill>
                  <a:schemeClr val="bg1"/>
                </a:solidFill>
              </a:defRPr>
            </a:lvl1pPr>
          </a:lstStyle>
          <a:p>
            <a:r>
              <a:rPr lang="en-US"/>
              <a:t>Click icon to add picture</a:t>
            </a:r>
            <a:endParaRPr lang="en-US" dirty="0"/>
          </a:p>
        </p:txBody>
      </p:sp>
      <p:sp>
        <p:nvSpPr>
          <p:cNvPr id="8"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fld id="{F4B91AA0-3BA7-4036-A3DA-317C6C4FFA29}" type="datetime1">
              <a:rPr lang="en-US" smtClean="0"/>
              <a:t>6/24/2018</a:t>
            </a:fld>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a:t>Optional Tagline Goes Here </a:t>
            </a:r>
            <a:r>
              <a:rPr lang="en-US">
                <a:solidFill>
                  <a:schemeClr val="accent2"/>
                </a:solidFill>
              </a:rPr>
              <a:t>|</a:t>
            </a:r>
            <a:r>
              <a:rPr lang="en-US"/>
              <a:t> mn.gov/websiteurl</a:t>
            </a:r>
            <a:endParaRPr lang="en-US" dirty="0"/>
          </a:p>
        </p:txBody>
      </p:sp>
      <p:sp>
        <p:nvSpPr>
          <p:cNvPr id="9"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69450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Title and Content (Solid Lt Gray)">
    <p:bg>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838200" y="152400"/>
            <a:ext cx="10515600" cy="914400"/>
          </a:xfrm>
        </p:spPr>
        <p:txBody>
          <a:bodyPr>
            <a:normAutofit/>
          </a:bodyPr>
          <a:lstStyle>
            <a:lvl1pPr algn="r">
              <a:defRPr sz="3600">
                <a:solidFill>
                  <a:schemeClr val="accent1"/>
                </a:solidFill>
              </a:defRPr>
            </a:lvl1pPr>
          </a:lstStyle>
          <a:p>
            <a:r>
              <a:rPr lang="en-US" dirty="0"/>
              <a:t>Click to edit title</a:t>
            </a:r>
          </a:p>
        </p:txBody>
      </p:sp>
      <p:sp>
        <p:nvSpPr>
          <p:cNvPr id="7" name="Content Placeholder 4"/>
          <p:cNvSpPr>
            <a:spLocks noGrp="1"/>
          </p:cNvSpPr>
          <p:nvPr>
            <p:ph sz="quarter" idx="10"/>
          </p:nvPr>
        </p:nvSpPr>
        <p:spPr>
          <a:xfrm>
            <a:off x="838200" y="1366345"/>
            <a:ext cx="6234953" cy="4788393"/>
          </a:xfrm>
        </p:spPr>
        <p:txBody>
          <a:bodyPr/>
          <a:lstStyle>
            <a:lvl1pPr>
              <a:buClr>
                <a:schemeClr val="tx1"/>
              </a:buClr>
              <a:defRPr>
                <a:solidFill>
                  <a:schemeClr val="tx1"/>
                </a:solidFill>
              </a:defRPr>
            </a:lvl1pPr>
            <a:lvl2pPr>
              <a:buClr>
                <a:schemeClr val="tx1"/>
              </a:buClr>
              <a:defRPr>
                <a:solidFill>
                  <a:schemeClr val="tx1"/>
                </a:solidFill>
              </a:defRPr>
            </a:lvl2pPr>
            <a:lvl3pPr>
              <a:buClr>
                <a:schemeClr val="tx1"/>
              </a:buClr>
              <a:defRPr>
                <a:solidFill>
                  <a:schemeClr val="tx1"/>
                </a:solidFill>
              </a:defRPr>
            </a:lvl3pPr>
            <a:lvl4pPr>
              <a:buClr>
                <a:schemeClr val="tx1"/>
              </a:buClr>
              <a:defRPr>
                <a:solidFill>
                  <a:schemeClr val="tx1"/>
                </a:solidFill>
              </a:defRPr>
            </a:lvl4pPr>
            <a:lvl5pPr>
              <a:buClr>
                <a:schemeClr val="tx1"/>
              </a:buClr>
              <a:defRPr>
                <a:solidFill>
                  <a:schemeClr val="tx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Picture Placeholder 2"/>
          <p:cNvSpPr>
            <a:spLocks noGrp="1"/>
          </p:cNvSpPr>
          <p:nvPr>
            <p:ph type="pic" sz="quarter" idx="13"/>
          </p:nvPr>
        </p:nvSpPr>
        <p:spPr>
          <a:xfrm>
            <a:off x="7653566" y="1364826"/>
            <a:ext cx="4538434" cy="4538434"/>
          </a:xfrm>
        </p:spPr>
        <p:txBody>
          <a:bodyPr/>
          <a:lstStyle>
            <a:lvl1pPr>
              <a:buClr>
                <a:schemeClr val="tx1"/>
              </a:buClr>
              <a:defRPr>
                <a:solidFill>
                  <a:schemeClr val="tx1"/>
                </a:solidFill>
              </a:defRPr>
            </a:lvl1pPr>
          </a:lstStyle>
          <a:p>
            <a:r>
              <a:rPr lang="en-US"/>
              <a:t>Click icon to add picture</a:t>
            </a:r>
            <a:endParaRPr lang="en-US" dirty="0"/>
          </a:p>
        </p:txBody>
      </p:sp>
      <p:sp>
        <p:nvSpPr>
          <p:cNvPr id="9" name="Date Placeholder 3"/>
          <p:cNvSpPr>
            <a:spLocks noGrp="1"/>
          </p:cNvSpPr>
          <p:nvPr>
            <p:ph type="dt" sz="half" idx="2"/>
          </p:nvPr>
        </p:nvSpPr>
        <p:spPr>
          <a:xfrm>
            <a:off x="838200" y="6356350"/>
            <a:ext cx="1358590" cy="365125"/>
          </a:xfrm>
          <a:prstGeom prst="rect">
            <a:avLst/>
          </a:prstGeom>
        </p:spPr>
        <p:txBody>
          <a:bodyPr vert="horz" lIns="91440" tIns="45720" rIns="91440" bIns="45720" rtlCol="0" anchor="ctr"/>
          <a:lstStyle>
            <a:lvl1pPr algn="l">
              <a:defRPr sz="1200">
                <a:solidFill>
                  <a:schemeClr val="tx2"/>
                </a:solidFill>
              </a:defRPr>
            </a:lvl1pPr>
          </a:lstStyle>
          <a:p>
            <a:fld id="{4868D85E-9AAE-43DE-B77A-6CCC9C16CBEC}" type="datetime1">
              <a:rPr lang="en-US" smtClean="0"/>
              <a:t>6/24/2018</a:t>
            </a:fld>
            <a:endParaRPr lang="en-US" dirty="0"/>
          </a:p>
        </p:txBody>
      </p:sp>
      <p:sp>
        <p:nvSpPr>
          <p:cNvPr id="11"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 mn.gov/websiteurl</a:t>
            </a:r>
            <a:endParaRPr lang="en-US" dirty="0"/>
          </a:p>
        </p:txBody>
      </p:sp>
      <p:sp>
        <p:nvSpPr>
          <p:cNvPr id="10" name="Slide Number Placeholder 5"/>
          <p:cNvSpPr>
            <a:spLocks noGrp="1"/>
          </p:cNvSpPr>
          <p:nvPr>
            <p:ph type="sldNum" sz="quarter" idx="4"/>
          </p:nvPr>
        </p:nvSpPr>
        <p:spPr>
          <a:xfrm>
            <a:off x="9891132" y="6356350"/>
            <a:ext cx="1462668" cy="365125"/>
          </a:xfrm>
          <a:prstGeom prst="rect">
            <a:avLst/>
          </a:prstGeom>
        </p:spPr>
        <p:txBody>
          <a:bodyPr vert="horz" lIns="91440" tIns="45720" rIns="91440" bIns="45720" rtlCol="0" anchor="ctr"/>
          <a:lstStyle>
            <a:lvl1pPr algn="r">
              <a:defRPr sz="1200">
                <a:solidFill>
                  <a:schemeClr val="tx2"/>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29864900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eam Page (4 Up)">
    <p:spTree>
      <p:nvGrpSpPr>
        <p:cNvPr id="1" name=""/>
        <p:cNvGrpSpPr/>
        <p:nvPr/>
      </p:nvGrpSpPr>
      <p:grpSpPr>
        <a:xfrm>
          <a:off x="0" y="0"/>
          <a:ext cx="0" cy="0"/>
          <a:chOff x="0" y="0"/>
          <a:chExt cx="0" cy="0"/>
        </a:xfrm>
      </p:grpSpPr>
      <p:sp>
        <p:nvSpPr>
          <p:cNvPr id="8" name="Rectangle 7"/>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8"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a:t>Click to edit title</a:t>
            </a:r>
          </a:p>
        </p:txBody>
      </p:sp>
      <p:sp>
        <p:nvSpPr>
          <p:cNvPr id="17" name="Rectangle 16"/>
          <p:cNvSpPr/>
          <p:nvPr userDrawn="1"/>
        </p:nvSpPr>
        <p:spPr>
          <a:xfrm>
            <a:off x="0" y="1216024"/>
            <a:ext cx="12192000" cy="4987926"/>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Picture Placeholder 2"/>
          <p:cNvSpPr>
            <a:spLocks noGrp="1"/>
          </p:cNvSpPr>
          <p:nvPr>
            <p:ph type="pic" sz="quarter" idx="13" hasCustomPrompt="1"/>
          </p:nvPr>
        </p:nvSpPr>
        <p:spPr>
          <a:xfrm>
            <a:off x="806332" y="1981899"/>
            <a:ext cx="2094842" cy="2094842"/>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7" name="Text Placeholder 3"/>
          <p:cNvSpPr>
            <a:spLocks noGrp="1"/>
          </p:cNvSpPr>
          <p:nvPr>
            <p:ph type="body" sz="quarter" idx="15" hasCustomPrompt="1"/>
          </p:nvPr>
        </p:nvSpPr>
        <p:spPr>
          <a:xfrm>
            <a:off x="581719" y="4345147"/>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10" name="Picture Placeholder 2"/>
          <p:cNvSpPr>
            <a:spLocks noGrp="1"/>
          </p:cNvSpPr>
          <p:nvPr>
            <p:ph type="pic" sz="quarter" idx="16" hasCustomPrompt="1"/>
          </p:nvPr>
        </p:nvSpPr>
        <p:spPr>
          <a:xfrm>
            <a:off x="3646176" y="1967573"/>
            <a:ext cx="2094842" cy="2094842"/>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11" name="Text Placeholder 3"/>
          <p:cNvSpPr>
            <a:spLocks noGrp="1"/>
          </p:cNvSpPr>
          <p:nvPr>
            <p:ph type="body" sz="quarter" idx="17" hasCustomPrompt="1"/>
          </p:nvPr>
        </p:nvSpPr>
        <p:spPr>
          <a:xfrm>
            <a:off x="3421563" y="4345147"/>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12" name="Picture Placeholder 2"/>
          <p:cNvSpPr>
            <a:spLocks noGrp="1"/>
          </p:cNvSpPr>
          <p:nvPr>
            <p:ph type="pic" sz="quarter" idx="18" hasCustomPrompt="1"/>
          </p:nvPr>
        </p:nvSpPr>
        <p:spPr>
          <a:xfrm>
            <a:off x="6486020" y="1967573"/>
            <a:ext cx="2094842" cy="2094842"/>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13" name="Text Placeholder 3"/>
          <p:cNvSpPr>
            <a:spLocks noGrp="1"/>
          </p:cNvSpPr>
          <p:nvPr>
            <p:ph type="body" sz="quarter" idx="19" hasCustomPrompt="1"/>
          </p:nvPr>
        </p:nvSpPr>
        <p:spPr>
          <a:xfrm>
            <a:off x="6261407" y="4345147"/>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14" name="Picture Placeholder 2"/>
          <p:cNvSpPr>
            <a:spLocks noGrp="1"/>
          </p:cNvSpPr>
          <p:nvPr>
            <p:ph type="pic" sz="quarter" idx="20" hasCustomPrompt="1"/>
          </p:nvPr>
        </p:nvSpPr>
        <p:spPr>
          <a:xfrm>
            <a:off x="9325864" y="1967573"/>
            <a:ext cx="2094842" cy="2094842"/>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15" name="Text Placeholder 3"/>
          <p:cNvSpPr>
            <a:spLocks noGrp="1"/>
          </p:cNvSpPr>
          <p:nvPr>
            <p:ph type="body" sz="quarter" idx="21" hasCustomPrompt="1"/>
          </p:nvPr>
        </p:nvSpPr>
        <p:spPr>
          <a:xfrm>
            <a:off x="9101251" y="4341161"/>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3" name="Date Placeholder 2"/>
          <p:cNvSpPr>
            <a:spLocks noGrp="1"/>
          </p:cNvSpPr>
          <p:nvPr>
            <p:ph type="dt" sz="half" idx="10"/>
          </p:nvPr>
        </p:nvSpPr>
        <p:spPr/>
        <p:txBody>
          <a:bodyPr/>
          <a:lstStyle/>
          <a:p>
            <a:fld id="{936DB2D6-5DF4-4264-A4A1-7D3EAF38D255}" type="datetime1">
              <a:rPr lang="en-US" smtClean="0"/>
              <a:t>6/24/2018</a:t>
            </a:fld>
            <a:endParaRPr lang="en-US" dirty="0"/>
          </a:p>
        </p:txBody>
      </p:sp>
      <p:sp>
        <p:nvSpPr>
          <p:cNvPr id="19"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 mn.gov/websiteurl</a:t>
            </a:r>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a:t>
            </a:fld>
            <a:endParaRPr lang="en-US" dirty="0"/>
          </a:p>
        </p:txBody>
      </p:sp>
      <p:sp>
        <p:nvSpPr>
          <p:cNvPr id="16" name="Rectangle 15"/>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327802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Logo Only)">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0" y="4188564"/>
            <a:ext cx="12192000" cy="1199223"/>
          </a:xfrm>
          <a:solidFill>
            <a:schemeClr val="accent1"/>
          </a:solidFill>
        </p:spPr>
        <p:txBody>
          <a:bodyPr wrap="square" lIns="182880" tIns="91440" rIns="182880" bIns="91440" spcCol="0" anchor="ctr">
            <a:normAutofit/>
          </a:bodyPr>
          <a:lstStyle>
            <a:lvl1pPr algn="ctr">
              <a:lnSpc>
                <a:spcPct val="90000"/>
              </a:lnSpc>
              <a:defRPr sz="3600" baseline="0">
                <a:solidFill>
                  <a:schemeClr val="bg1"/>
                </a:solidFill>
              </a:defRPr>
            </a:lvl1pPr>
          </a:lstStyle>
          <a:p>
            <a:r>
              <a:rPr lang="en-US" dirty="0"/>
              <a:t>Click to enter the slideshow title</a:t>
            </a:r>
          </a:p>
        </p:txBody>
      </p:sp>
      <p:sp>
        <p:nvSpPr>
          <p:cNvPr id="3" name="Rectangle 2"/>
          <p:cNvSpPr/>
          <p:nvPr userDrawn="1"/>
        </p:nvSpPr>
        <p:spPr>
          <a:xfrm>
            <a:off x="0" y="5387786"/>
            <a:ext cx="12192000" cy="1470213"/>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12" name="Text Placeholder 10"/>
          <p:cNvSpPr>
            <a:spLocks noGrp="1"/>
          </p:cNvSpPr>
          <p:nvPr>
            <p:ph type="body" sz="quarter" idx="14" hasCustomPrompt="1"/>
          </p:nvPr>
        </p:nvSpPr>
        <p:spPr>
          <a:xfrm>
            <a:off x="2802467" y="5644884"/>
            <a:ext cx="6587067" cy="903062"/>
          </a:xfrm>
        </p:spPr>
        <p:txBody>
          <a:bodyPr>
            <a:normAutofit/>
          </a:bodyPr>
          <a:lstStyle>
            <a:lvl1pPr marL="0" indent="0" algn="ctr">
              <a:spcBef>
                <a:spcPts val="0"/>
              </a:spcBef>
              <a:spcAft>
                <a:spcPts val="1000"/>
              </a:spcAft>
              <a:buNone/>
              <a:defRPr sz="1800" baseline="0"/>
            </a:lvl1pPr>
          </a:lstStyle>
          <a:p>
            <a:r>
              <a:rPr lang="en-US" sz="1800" dirty="0" err="1"/>
              <a:t>Firstname</a:t>
            </a:r>
            <a:r>
              <a:rPr lang="en-US" sz="1800" dirty="0"/>
              <a:t> </a:t>
            </a:r>
            <a:r>
              <a:rPr lang="en-US" sz="1800" dirty="0" err="1"/>
              <a:t>Lastname</a:t>
            </a:r>
            <a:r>
              <a:rPr lang="en-US" sz="1800" dirty="0"/>
              <a:t> | Job Title</a:t>
            </a:r>
          </a:p>
          <a:p>
            <a:r>
              <a:rPr lang="en-US" sz="1800" dirty="0"/>
              <a:t>Date</a:t>
            </a:r>
            <a:endParaRPr lang="en-US" dirty="0"/>
          </a:p>
        </p:txBody>
      </p:sp>
      <p:sp>
        <p:nvSpPr>
          <p:cNvPr id="18" name="Date Placeholder 17"/>
          <p:cNvSpPr>
            <a:spLocks noGrp="1"/>
          </p:cNvSpPr>
          <p:nvPr>
            <p:ph type="dt" sz="half" idx="15"/>
          </p:nvPr>
        </p:nvSpPr>
        <p:spPr/>
        <p:txBody>
          <a:bodyPr/>
          <a:lstStyle/>
          <a:p>
            <a:fld id="{D7ED242C-24FB-43A0-BCB6-43756FC812F6}" type="datetime1">
              <a:rPr lang="en-US" smtClean="0"/>
              <a:t>6/24/2018</a:t>
            </a:fld>
            <a:endParaRPr lang="en-US" dirty="0"/>
          </a:p>
        </p:txBody>
      </p:sp>
      <p:sp>
        <p:nvSpPr>
          <p:cNvPr id="9"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 mn.gov/websiteurl</a:t>
            </a:r>
            <a:endParaRPr lang="en-US" dirty="0"/>
          </a:p>
        </p:txBody>
      </p:sp>
      <p:sp>
        <p:nvSpPr>
          <p:cNvPr id="19" name="Slide Number Placeholder 18"/>
          <p:cNvSpPr>
            <a:spLocks noGrp="1"/>
          </p:cNvSpPr>
          <p:nvPr>
            <p:ph type="sldNum" sz="quarter" idx="16"/>
          </p:nvPr>
        </p:nvSpPr>
        <p:spPr/>
        <p:txBody>
          <a:bodyPr/>
          <a:lstStyle/>
          <a:p>
            <a:fld id="{48F63A3B-78C7-47BE-AE5E-E10140E04643}" type="slidenum">
              <a:rPr lang="en-US" smtClean="0"/>
              <a:pPr/>
              <a:t>‹#›</a:t>
            </a:fld>
            <a:endParaRPr lang="en-US" dirty="0"/>
          </a:p>
        </p:txBody>
      </p:sp>
      <p:pic>
        <p:nvPicPr>
          <p:cNvPr id="4" name="MN.IT Services Logo" descr="Minnesota Department of Health"/>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372377" y="1776213"/>
            <a:ext cx="5447246" cy="778956"/>
          </a:xfrm>
          <a:prstGeom prst="rect">
            <a:avLst/>
          </a:prstGeom>
        </p:spPr>
      </p:pic>
    </p:spTree>
    <p:extLst>
      <p:ext uri="{BB962C8B-B14F-4D97-AF65-F5344CB8AC3E}">
        <p14:creationId xmlns:p14="http://schemas.microsoft.com/office/powerpoint/2010/main" val="33681191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eam Page (3 Up)">
    <p:spTree>
      <p:nvGrpSpPr>
        <p:cNvPr id="1" name=""/>
        <p:cNvGrpSpPr/>
        <p:nvPr/>
      </p:nvGrpSpPr>
      <p:grpSpPr>
        <a:xfrm>
          <a:off x="0" y="0"/>
          <a:ext cx="0" cy="0"/>
          <a:chOff x="0" y="0"/>
          <a:chExt cx="0" cy="0"/>
        </a:xfrm>
      </p:grpSpPr>
      <p:sp>
        <p:nvSpPr>
          <p:cNvPr id="8" name="Rectangle 7"/>
          <p:cNvSpPr/>
          <p:nvPr userDrawn="1"/>
        </p:nvSpPr>
        <p:spPr>
          <a:xfrm>
            <a:off x="0" y="0"/>
            <a:ext cx="12192000" cy="1219200"/>
          </a:xfrm>
          <a:prstGeom prst="rect">
            <a:avLst/>
          </a:prstGeom>
          <a:solidFill>
            <a:srgbClr val="0038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8"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a:t>Click to edit title</a:t>
            </a:r>
          </a:p>
        </p:txBody>
      </p:sp>
      <p:sp>
        <p:nvSpPr>
          <p:cNvPr id="17" name="Rectangle 16"/>
          <p:cNvSpPr/>
          <p:nvPr userDrawn="1"/>
        </p:nvSpPr>
        <p:spPr>
          <a:xfrm>
            <a:off x="0" y="1216024"/>
            <a:ext cx="12192000" cy="4987926"/>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Picture Placeholder 2"/>
          <p:cNvSpPr>
            <a:spLocks noGrp="1"/>
          </p:cNvSpPr>
          <p:nvPr>
            <p:ph type="pic" sz="quarter" idx="13" hasCustomPrompt="1"/>
          </p:nvPr>
        </p:nvSpPr>
        <p:spPr>
          <a:xfrm>
            <a:off x="1572814" y="1964392"/>
            <a:ext cx="2332190" cy="2332190"/>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7" name="Text Placeholder 3"/>
          <p:cNvSpPr>
            <a:spLocks noGrp="1"/>
          </p:cNvSpPr>
          <p:nvPr>
            <p:ph type="body" sz="quarter" idx="15" hasCustomPrompt="1"/>
          </p:nvPr>
        </p:nvSpPr>
        <p:spPr>
          <a:xfrm>
            <a:off x="1469225" y="4564988"/>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10" name="Picture Placeholder 2"/>
          <p:cNvSpPr>
            <a:spLocks noGrp="1"/>
          </p:cNvSpPr>
          <p:nvPr>
            <p:ph type="pic" sz="quarter" idx="16" hasCustomPrompt="1"/>
          </p:nvPr>
        </p:nvSpPr>
        <p:spPr>
          <a:xfrm>
            <a:off x="4824541" y="1964392"/>
            <a:ext cx="2317864" cy="2317864"/>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11" name="Text Placeholder 3"/>
          <p:cNvSpPr>
            <a:spLocks noGrp="1"/>
          </p:cNvSpPr>
          <p:nvPr>
            <p:ph type="body" sz="quarter" idx="17" hasCustomPrompt="1"/>
          </p:nvPr>
        </p:nvSpPr>
        <p:spPr>
          <a:xfrm>
            <a:off x="4712235" y="4564988"/>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12" name="Picture Placeholder 2"/>
          <p:cNvSpPr>
            <a:spLocks noGrp="1"/>
          </p:cNvSpPr>
          <p:nvPr>
            <p:ph type="pic" sz="quarter" idx="18" hasCustomPrompt="1"/>
          </p:nvPr>
        </p:nvSpPr>
        <p:spPr>
          <a:xfrm>
            <a:off x="8067551" y="1964392"/>
            <a:ext cx="2317864" cy="2317864"/>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13" name="Text Placeholder 3"/>
          <p:cNvSpPr>
            <a:spLocks noGrp="1"/>
          </p:cNvSpPr>
          <p:nvPr>
            <p:ph type="body" sz="quarter" idx="19" hasCustomPrompt="1"/>
          </p:nvPr>
        </p:nvSpPr>
        <p:spPr>
          <a:xfrm>
            <a:off x="7955245" y="4564988"/>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3" name="Date Placeholder 2"/>
          <p:cNvSpPr>
            <a:spLocks noGrp="1"/>
          </p:cNvSpPr>
          <p:nvPr>
            <p:ph type="dt" sz="half" idx="10"/>
          </p:nvPr>
        </p:nvSpPr>
        <p:spPr/>
        <p:txBody>
          <a:bodyPr/>
          <a:lstStyle/>
          <a:p>
            <a:fld id="{936DB2D6-5DF4-4264-A4A1-7D3EAF38D255}" type="datetime1">
              <a:rPr lang="en-US" smtClean="0"/>
              <a:t>6/24/2018</a:t>
            </a:fld>
            <a:endParaRPr lang="en-US" dirty="0"/>
          </a:p>
        </p:txBody>
      </p:sp>
      <p:sp>
        <p:nvSpPr>
          <p:cNvPr id="19"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 mn.gov/websiteurl</a:t>
            </a:r>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a:t>
            </a:fld>
            <a:endParaRPr lang="en-US" dirty="0"/>
          </a:p>
        </p:txBody>
      </p:sp>
      <p:sp>
        <p:nvSpPr>
          <p:cNvPr id="16" name="Rectangle 15"/>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96082459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eam Page 4-Up White Vertical">
    <p:spTree>
      <p:nvGrpSpPr>
        <p:cNvPr id="1" name=""/>
        <p:cNvGrpSpPr/>
        <p:nvPr/>
      </p:nvGrpSpPr>
      <p:grpSpPr>
        <a:xfrm>
          <a:off x="0" y="0"/>
          <a:ext cx="0" cy="0"/>
          <a:chOff x="0" y="0"/>
          <a:chExt cx="0" cy="0"/>
        </a:xfrm>
      </p:grpSpPr>
      <p:sp>
        <p:nvSpPr>
          <p:cNvPr id="8" name="Rectangle 7"/>
          <p:cNvSpPr/>
          <p:nvPr userDrawn="1"/>
        </p:nvSpPr>
        <p:spPr>
          <a:xfrm>
            <a:off x="0" y="0"/>
            <a:ext cx="12192000" cy="1219200"/>
          </a:xfrm>
          <a:prstGeom prst="rect">
            <a:avLst/>
          </a:prstGeom>
          <a:solidFill>
            <a:srgbClr val="0038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6"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a:t>Click to edit title</a:t>
            </a:r>
          </a:p>
        </p:txBody>
      </p:sp>
      <p:sp>
        <p:nvSpPr>
          <p:cNvPr id="6" name="Picture Placeholder 2"/>
          <p:cNvSpPr>
            <a:spLocks noGrp="1"/>
          </p:cNvSpPr>
          <p:nvPr>
            <p:ph type="pic" sz="quarter" idx="13" hasCustomPrompt="1"/>
          </p:nvPr>
        </p:nvSpPr>
        <p:spPr>
          <a:xfrm>
            <a:off x="806332" y="1981899"/>
            <a:ext cx="2094842" cy="2094842"/>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7" name="Text Placeholder 3"/>
          <p:cNvSpPr>
            <a:spLocks noGrp="1"/>
          </p:cNvSpPr>
          <p:nvPr>
            <p:ph type="body" sz="quarter" idx="15" hasCustomPrompt="1"/>
          </p:nvPr>
        </p:nvSpPr>
        <p:spPr>
          <a:xfrm>
            <a:off x="581719" y="4345146"/>
            <a:ext cx="2542477" cy="1623853"/>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a:t>Click to edit text</a:t>
            </a:r>
          </a:p>
        </p:txBody>
      </p:sp>
      <p:sp>
        <p:nvSpPr>
          <p:cNvPr id="10" name="Picture Placeholder 2"/>
          <p:cNvSpPr>
            <a:spLocks noGrp="1"/>
          </p:cNvSpPr>
          <p:nvPr>
            <p:ph type="pic" sz="quarter" idx="16" hasCustomPrompt="1"/>
          </p:nvPr>
        </p:nvSpPr>
        <p:spPr>
          <a:xfrm>
            <a:off x="3646176" y="1967573"/>
            <a:ext cx="2094842" cy="2094842"/>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1" name="Text Placeholder 3"/>
          <p:cNvSpPr>
            <a:spLocks noGrp="1"/>
          </p:cNvSpPr>
          <p:nvPr>
            <p:ph type="body" sz="quarter" idx="17" hasCustomPrompt="1"/>
          </p:nvPr>
        </p:nvSpPr>
        <p:spPr>
          <a:xfrm>
            <a:off x="3421563" y="4345147"/>
            <a:ext cx="2542477" cy="1623852"/>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a:t>Click to edit text</a:t>
            </a:r>
          </a:p>
        </p:txBody>
      </p:sp>
      <p:sp>
        <p:nvSpPr>
          <p:cNvPr id="12" name="Picture Placeholder 2"/>
          <p:cNvSpPr>
            <a:spLocks noGrp="1"/>
          </p:cNvSpPr>
          <p:nvPr>
            <p:ph type="pic" sz="quarter" idx="18" hasCustomPrompt="1"/>
          </p:nvPr>
        </p:nvSpPr>
        <p:spPr>
          <a:xfrm>
            <a:off x="6486020" y="1967573"/>
            <a:ext cx="2094842" cy="2094842"/>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3" name="Text Placeholder 3"/>
          <p:cNvSpPr>
            <a:spLocks noGrp="1"/>
          </p:cNvSpPr>
          <p:nvPr>
            <p:ph type="body" sz="quarter" idx="19" hasCustomPrompt="1"/>
          </p:nvPr>
        </p:nvSpPr>
        <p:spPr>
          <a:xfrm>
            <a:off x="6261407" y="4345147"/>
            <a:ext cx="2542477" cy="1623852"/>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a:t>Click to edit text</a:t>
            </a:r>
          </a:p>
        </p:txBody>
      </p:sp>
      <p:sp>
        <p:nvSpPr>
          <p:cNvPr id="14" name="Picture Placeholder 2"/>
          <p:cNvSpPr>
            <a:spLocks noGrp="1"/>
          </p:cNvSpPr>
          <p:nvPr>
            <p:ph type="pic" sz="quarter" idx="20" hasCustomPrompt="1"/>
          </p:nvPr>
        </p:nvSpPr>
        <p:spPr>
          <a:xfrm>
            <a:off x="9325864" y="1967573"/>
            <a:ext cx="2094842" cy="2094842"/>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5" name="Text Placeholder 3"/>
          <p:cNvSpPr>
            <a:spLocks noGrp="1"/>
          </p:cNvSpPr>
          <p:nvPr>
            <p:ph type="body" sz="quarter" idx="21" hasCustomPrompt="1"/>
          </p:nvPr>
        </p:nvSpPr>
        <p:spPr>
          <a:xfrm>
            <a:off x="9101251" y="4341161"/>
            <a:ext cx="2542477" cy="1627838"/>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a:t>Click to edit text</a:t>
            </a:r>
          </a:p>
        </p:txBody>
      </p:sp>
      <p:sp>
        <p:nvSpPr>
          <p:cNvPr id="3" name="Date Placeholder 2"/>
          <p:cNvSpPr>
            <a:spLocks noGrp="1"/>
          </p:cNvSpPr>
          <p:nvPr>
            <p:ph type="dt" sz="half" idx="10"/>
          </p:nvPr>
        </p:nvSpPr>
        <p:spPr/>
        <p:txBody>
          <a:bodyPr/>
          <a:lstStyle/>
          <a:p>
            <a:fld id="{4B4EEDC6-36CA-4209-B482-2ED76AA0BF08}" type="datetime1">
              <a:rPr lang="en-US" smtClean="0"/>
              <a:t>6/24/2018</a:t>
            </a:fld>
            <a:endParaRPr lang="en-US" dirty="0"/>
          </a:p>
        </p:txBody>
      </p:sp>
      <p:sp>
        <p:nvSpPr>
          <p:cNvPr id="20"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 mn.gov/websiteurl</a:t>
            </a:r>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a:t>
            </a:fld>
            <a:endParaRPr lang="en-US" dirty="0"/>
          </a:p>
        </p:txBody>
      </p:sp>
      <p:sp>
        <p:nvSpPr>
          <p:cNvPr id="19" name="Rectangle 18"/>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2364659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eam Page 4-Up Gray BG Horizontal">
    <p:spTree>
      <p:nvGrpSpPr>
        <p:cNvPr id="1" name=""/>
        <p:cNvGrpSpPr/>
        <p:nvPr/>
      </p:nvGrpSpPr>
      <p:grpSpPr>
        <a:xfrm>
          <a:off x="0" y="0"/>
          <a:ext cx="0" cy="0"/>
          <a:chOff x="0" y="0"/>
          <a:chExt cx="0" cy="0"/>
        </a:xfrm>
      </p:grpSpPr>
      <p:sp>
        <p:nvSpPr>
          <p:cNvPr id="8" name="Rectangle 7"/>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8"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a:t>Click to edit title</a:t>
            </a:r>
          </a:p>
        </p:txBody>
      </p:sp>
      <p:sp>
        <p:nvSpPr>
          <p:cNvPr id="17" name="Rectangle 16"/>
          <p:cNvSpPr/>
          <p:nvPr userDrawn="1"/>
        </p:nvSpPr>
        <p:spPr>
          <a:xfrm>
            <a:off x="0" y="1216024"/>
            <a:ext cx="12192000" cy="4987926"/>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9" name="Picture Placeholder 2"/>
          <p:cNvSpPr>
            <a:spLocks noGrp="1"/>
          </p:cNvSpPr>
          <p:nvPr>
            <p:ph type="pic" sz="quarter" idx="13" hasCustomPrompt="1"/>
          </p:nvPr>
        </p:nvSpPr>
        <p:spPr>
          <a:xfrm>
            <a:off x="806332" y="1674771"/>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24" name="Text Placeholder 3"/>
          <p:cNvSpPr>
            <a:spLocks noGrp="1"/>
          </p:cNvSpPr>
          <p:nvPr>
            <p:ph type="body" sz="quarter" idx="16"/>
          </p:nvPr>
        </p:nvSpPr>
        <p:spPr>
          <a:xfrm>
            <a:off x="2876550" y="1674772"/>
            <a:ext cx="2866328" cy="1858809"/>
          </a:xfrm>
        </p:spPr>
        <p:txBody>
          <a:bodyPr anchor="ctr">
            <a:noAutofit/>
          </a:bodyPr>
          <a:lstStyle>
            <a:lvl1pPr marL="0" indent="0">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Edit Master text styles</a:t>
            </a:r>
          </a:p>
        </p:txBody>
      </p:sp>
      <p:sp>
        <p:nvSpPr>
          <p:cNvPr id="23" name="Picture Placeholder 2"/>
          <p:cNvSpPr>
            <a:spLocks noGrp="1"/>
          </p:cNvSpPr>
          <p:nvPr>
            <p:ph type="pic" sz="quarter" idx="14" hasCustomPrompt="1"/>
          </p:nvPr>
        </p:nvSpPr>
        <p:spPr>
          <a:xfrm>
            <a:off x="806331" y="3939361"/>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4" name="Text Placeholder 3"/>
          <p:cNvSpPr>
            <a:spLocks noGrp="1"/>
          </p:cNvSpPr>
          <p:nvPr>
            <p:ph type="body" sz="quarter" idx="15"/>
          </p:nvPr>
        </p:nvSpPr>
        <p:spPr>
          <a:xfrm>
            <a:off x="2876550" y="3939361"/>
            <a:ext cx="2866328" cy="1858809"/>
          </a:xfrm>
        </p:spPr>
        <p:txBody>
          <a:bodyPr anchor="ctr">
            <a:noAutofit/>
          </a:bodyPr>
          <a:lstStyle>
            <a:lvl1pPr marL="0" indent="0">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Edit Master text styles</a:t>
            </a:r>
          </a:p>
        </p:txBody>
      </p:sp>
      <p:sp>
        <p:nvSpPr>
          <p:cNvPr id="25" name="Picture Placeholder 2"/>
          <p:cNvSpPr>
            <a:spLocks noGrp="1"/>
          </p:cNvSpPr>
          <p:nvPr>
            <p:ph type="pic" sz="quarter" idx="17" hasCustomPrompt="1"/>
          </p:nvPr>
        </p:nvSpPr>
        <p:spPr>
          <a:xfrm>
            <a:off x="6199805" y="1674771"/>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26" name="Text Placeholder 3"/>
          <p:cNvSpPr>
            <a:spLocks noGrp="1"/>
          </p:cNvSpPr>
          <p:nvPr>
            <p:ph type="body" sz="quarter" idx="18"/>
          </p:nvPr>
        </p:nvSpPr>
        <p:spPr>
          <a:xfrm>
            <a:off x="8270023" y="1674772"/>
            <a:ext cx="2866328" cy="1858809"/>
          </a:xfrm>
        </p:spPr>
        <p:txBody>
          <a:bodyPr anchor="ctr">
            <a:noAutofit/>
          </a:bodyPr>
          <a:lstStyle>
            <a:lvl1pPr marL="0" indent="0">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Edit Master text styles</a:t>
            </a:r>
          </a:p>
        </p:txBody>
      </p:sp>
      <p:sp>
        <p:nvSpPr>
          <p:cNvPr id="27" name="Picture Placeholder 2"/>
          <p:cNvSpPr>
            <a:spLocks noGrp="1"/>
          </p:cNvSpPr>
          <p:nvPr>
            <p:ph type="pic" sz="quarter" idx="19" hasCustomPrompt="1"/>
          </p:nvPr>
        </p:nvSpPr>
        <p:spPr>
          <a:xfrm>
            <a:off x="6199805" y="3939361"/>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28" name="Text Placeholder 3"/>
          <p:cNvSpPr>
            <a:spLocks noGrp="1"/>
          </p:cNvSpPr>
          <p:nvPr>
            <p:ph type="body" sz="quarter" idx="20"/>
          </p:nvPr>
        </p:nvSpPr>
        <p:spPr>
          <a:xfrm>
            <a:off x="8270023" y="3939360"/>
            <a:ext cx="2866328" cy="1858809"/>
          </a:xfrm>
        </p:spPr>
        <p:txBody>
          <a:bodyPr anchor="ctr">
            <a:noAutofit/>
          </a:bodyPr>
          <a:lstStyle>
            <a:lvl1pPr marL="0" indent="0">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Edit Master text styles</a:t>
            </a:r>
          </a:p>
        </p:txBody>
      </p:sp>
      <p:sp>
        <p:nvSpPr>
          <p:cNvPr id="3" name="Date Placeholder 2"/>
          <p:cNvSpPr>
            <a:spLocks noGrp="1"/>
          </p:cNvSpPr>
          <p:nvPr>
            <p:ph type="dt" sz="half" idx="10"/>
          </p:nvPr>
        </p:nvSpPr>
        <p:spPr/>
        <p:txBody>
          <a:bodyPr/>
          <a:lstStyle/>
          <a:p>
            <a:fld id="{8DC79626-CE5A-4834-975C-E7305BA2E281}" type="datetime1">
              <a:rPr lang="en-US" smtClean="0"/>
              <a:t>6/24/2018</a:t>
            </a:fld>
            <a:endParaRPr lang="en-US" dirty="0"/>
          </a:p>
        </p:txBody>
      </p:sp>
      <p:sp>
        <p:nvSpPr>
          <p:cNvPr id="29"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 mn.gov/websiteurl</a:t>
            </a:r>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a:t>
            </a:fld>
            <a:endParaRPr lang="en-US" dirty="0"/>
          </a:p>
        </p:txBody>
      </p:sp>
      <p:sp>
        <p:nvSpPr>
          <p:cNvPr id="16" name="Rectangle 15"/>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26325647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eam Page 4 Up White BG Horizontal">
    <p:spTree>
      <p:nvGrpSpPr>
        <p:cNvPr id="1" name=""/>
        <p:cNvGrpSpPr/>
        <p:nvPr/>
      </p:nvGrpSpPr>
      <p:grpSpPr>
        <a:xfrm>
          <a:off x="0" y="0"/>
          <a:ext cx="0" cy="0"/>
          <a:chOff x="0" y="0"/>
          <a:chExt cx="0" cy="0"/>
        </a:xfrm>
      </p:grpSpPr>
      <p:sp>
        <p:nvSpPr>
          <p:cNvPr id="7" name="Rectangle 6"/>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a:t>Click to edit title</a:t>
            </a:r>
          </a:p>
        </p:txBody>
      </p:sp>
      <p:sp>
        <p:nvSpPr>
          <p:cNvPr id="12" name="Picture Placeholder 2"/>
          <p:cNvSpPr>
            <a:spLocks noGrp="1"/>
          </p:cNvSpPr>
          <p:nvPr>
            <p:ph type="pic" sz="quarter" idx="13" hasCustomPrompt="1"/>
          </p:nvPr>
        </p:nvSpPr>
        <p:spPr>
          <a:xfrm>
            <a:off x="806332" y="1674771"/>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5" name="Text Placeholder 3"/>
          <p:cNvSpPr>
            <a:spLocks noGrp="1"/>
          </p:cNvSpPr>
          <p:nvPr>
            <p:ph type="body" sz="quarter" idx="16"/>
          </p:nvPr>
        </p:nvSpPr>
        <p:spPr>
          <a:xfrm>
            <a:off x="2876550" y="1674772"/>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Edit Master text styles</a:t>
            </a:r>
          </a:p>
        </p:txBody>
      </p:sp>
      <p:sp>
        <p:nvSpPr>
          <p:cNvPr id="13" name="Picture Placeholder 2"/>
          <p:cNvSpPr>
            <a:spLocks noGrp="1"/>
          </p:cNvSpPr>
          <p:nvPr>
            <p:ph type="pic" sz="quarter" idx="14" hasCustomPrompt="1"/>
          </p:nvPr>
        </p:nvSpPr>
        <p:spPr>
          <a:xfrm>
            <a:off x="806331" y="3939361"/>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4" name="Text Placeholder 3"/>
          <p:cNvSpPr>
            <a:spLocks noGrp="1"/>
          </p:cNvSpPr>
          <p:nvPr>
            <p:ph type="body" sz="quarter" idx="15"/>
          </p:nvPr>
        </p:nvSpPr>
        <p:spPr>
          <a:xfrm>
            <a:off x="2876550" y="3939361"/>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Edit Master text styles</a:t>
            </a:r>
          </a:p>
        </p:txBody>
      </p:sp>
      <p:sp>
        <p:nvSpPr>
          <p:cNvPr id="16" name="Picture Placeholder 2"/>
          <p:cNvSpPr>
            <a:spLocks noGrp="1"/>
          </p:cNvSpPr>
          <p:nvPr>
            <p:ph type="pic" sz="quarter" idx="17" hasCustomPrompt="1"/>
          </p:nvPr>
        </p:nvSpPr>
        <p:spPr>
          <a:xfrm>
            <a:off x="6199805" y="1674771"/>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7" name="Text Placeholder 3"/>
          <p:cNvSpPr>
            <a:spLocks noGrp="1"/>
          </p:cNvSpPr>
          <p:nvPr>
            <p:ph type="body" sz="quarter" idx="18"/>
          </p:nvPr>
        </p:nvSpPr>
        <p:spPr>
          <a:xfrm>
            <a:off x="8270023" y="1674772"/>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Edit Master text styles</a:t>
            </a:r>
          </a:p>
        </p:txBody>
      </p:sp>
      <p:sp>
        <p:nvSpPr>
          <p:cNvPr id="18" name="Picture Placeholder 2"/>
          <p:cNvSpPr>
            <a:spLocks noGrp="1"/>
          </p:cNvSpPr>
          <p:nvPr>
            <p:ph type="pic" sz="quarter" idx="19" hasCustomPrompt="1"/>
          </p:nvPr>
        </p:nvSpPr>
        <p:spPr>
          <a:xfrm>
            <a:off x="6199805" y="3939361"/>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9" name="Text Placeholder 3"/>
          <p:cNvSpPr>
            <a:spLocks noGrp="1"/>
          </p:cNvSpPr>
          <p:nvPr>
            <p:ph type="body" sz="quarter" idx="20"/>
          </p:nvPr>
        </p:nvSpPr>
        <p:spPr>
          <a:xfrm>
            <a:off x="8270023" y="3939360"/>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Edit Master text styles</a:t>
            </a:r>
          </a:p>
        </p:txBody>
      </p:sp>
      <p:sp>
        <p:nvSpPr>
          <p:cNvPr id="4" name="Date Placeholder 3"/>
          <p:cNvSpPr>
            <a:spLocks noGrp="1"/>
          </p:cNvSpPr>
          <p:nvPr>
            <p:ph type="dt" sz="half" idx="10"/>
          </p:nvPr>
        </p:nvSpPr>
        <p:spPr/>
        <p:txBody>
          <a:bodyPr/>
          <a:lstStyle/>
          <a:p>
            <a:fld id="{1815FB38-58F3-410A-8DA4-4B706967601F}" type="datetime1">
              <a:rPr lang="en-US" smtClean="0"/>
              <a:t>6/24/2018</a:t>
            </a:fld>
            <a:endParaRPr lang="en-US" dirty="0"/>
          </a:p>
        </p:txBody>
      </p:sp>
      <p:sp>
        <p:nvSpPr>
          <p:cNvPr id="20"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 mn.gov/websiteurl</a:t>
            </a:r>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
        <p:nvSpPr>
          <p:cNvPr id="8" name="Rectangle 7"/>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40206933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eam Page Duo Gray Horizontal">
    <p:spTree>
      <p:nvGrpSpPr>
        <p:cNvPr id="1" name=""/>
        <p:cNvGrpSpPr/>
        <p:nvPr/>
      </p:nvGrpSpPr>
      <p:grpSpPr>
        <a:xfrm>
          <a:off x="0" y="0"/>
          <a:ext cx="0" cy="0"/>
          <a:chOff x="0" y="0"/>
          <a:chExt cx="0" cy="0"/>
        </a:xfrm>
      </p:grpSpPr>
      <p:sp>
        <p:nvSpPr>
          <p:cNvPr id="8" name="Rectangle 7"/>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3"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a:t>Click to edit title</a:t>
            </a:r>
          </a:p>
        </p:txBody>
      </p:sp>
      <p:sp>
        <p:nvSpPr>
          <p:cNvPr id="17" name="Rectangle 16"/>
          <p:cNvSpPr/>
          <p:nvPr userDrawn="1"/>
        </p:nvSpPr>
        <p:spPr>
          <a:xfrm>
            <a:off x="0" y="1216024"/>
            <a:ext cx="12192000" cy="4987926"/>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9" name="Picture Placeholder 2"/>
          <p:cNvSpPr>
            <a:spLocks noGrp="1"/>
          </p:cNvSpPr>
          <p:nvPr>
            <p:ph type="pic" sz="quarter" idx="13" hasCustomPrompt="1"/>
          </p:nvPr>
        </p:nvSpPr>
        <p:spPr>
          <a:xfrm>
            <a:off x="806332" y="2571729"/>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24" name="Text Placeholder 3"/>
          <p:cNvSpPr>
            <a:spLocks noGrp="1"/>
          </p:cNvSpPr>
          <p:nvPr>
            <p:ph type="body" sz="quarter" idx="16"/>
          </p:nvPr>
        </p:nvSpPr>
        <p:spPr>
          <a:xfrm>
            <a:off x="2876550" y="2571730"/>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Edit Master text styles</a:t>
            </a:r>
          </a:p>
        </p:txBody>
      </p:sp>
      <p:sp>
        <p:nvSpPr>
          <p:cNvPr id="25" name="Picture Placeholder 2"/>
          <p:cNvSpPr>
            <a:spLocks noGrp="1"/>
          </p:cNvSpPr>
          <p:nvPr>
            <p:ph type="pic" sz="quarter" idx="17" hasCustomPrompt="1"/>
          </p:nvPr>
        </p:nvSpPr>
        <p:spPr>
          <a:xfrm>
            <a:off x="6199805" y="2571729"/>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26" name="Text Placeholder 3"/>
          <p:cNvSpPr>
            <a:spLocks noGrp="1"/>
          </p:cNvSpPr>
          <p:nvPr>
            <p:ph type="body" sz="quarter" idx="18"/>
          </p:nvPr>
        </p:nvSpPr>
        <p:spPr>
          <a:xfrm>
            <a:off x="8270023" y="2571730"/>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Edit Master text styles</a:t>
            </a:r>
          </a:p>
        </p:txBody>
      </p:sp>
      <p:sp>
        <p:nvSpPr>
          <p:cNvPr id="3" name="Date Placeholder 2"/>
          <p:cNvSpPr>
            <a:spLocks noGrp="1"/>
          </p:cNvSpPr>
          <p:nvPr>
            <p:ph type="dt" sz="half" idx="10"/>
          </p:nvPr>
        </p:nvSpPr>
        <p:spPr/>
        <p:txBody>
          <a:bodyPr/>
          <a:lstStyle/>
          <a:p>
            <a:fld id="{7F519661-29C3-4FE0-9FC3-375A85A42C46}" type="datetime1">
              <a:rPr lang="en-US" smtClean="0"/>
              <a:t>6/24/2018</a:t>
            </a:fld>
            <a:endParaRPr lang="en-US" dirty="0"/>
          </a:p>
        </p:txBody>
      </p:sp>
      <p:sp>
        <p:nvSpPr>
          <p:cNvPr id="20"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 mn.gov/websiteurl</a:t>
            </a:r>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a:t>
            </a:fld>
            <a:endParaRPr lang="en-US" dirty="0"/>
          </a:p>
        </p:txBody>
      </p:sp>
      <p:sp>
        <p:nvSpPr>
          <p:cNvPr id="16" name="Rectangle 15"/>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4345329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eam Page 2 Up White BG Horizontal">
    <p:spTree>
      <p:nvGrpSpPr>
        <p:cNvPr id="1" name=""/>
        <p:cNvGrpSpPr/>
        <p:nvPr/>
      </p:nvGrpSpPr>
      <p:grpSpPr>
        <a:xfrm>
          <a:off x="0" y="0"/>
          <a:ext cx="0" cy="0"/>
          <a:chOff x="0" y="0"/>
          <a:chExt cx="0" cy="0"/>
        </a:xfrm>
      </p:grpSpPr>
      <p:sp>
        <p:nvSpPr>
          <p:cNvPr id="7" name="Rectangle 6"/>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a:t>Click to edit title</a:t>
            </a:r>
          </a:p>
        </p:txBody>
      </p:sp>
      <p:sp>
        <p:nvSpPr>
          <p:cNvPr id="12" name="Picture Placeholder 2"/>
          <p:cNvSpPr>
            <a:spLocks noGrp="1"/>
          </p:cNvSpPr>
          <p:nvPr>
            <p:ph type="pic" sz="quarter" idx="13" hasCustomPrompt="1"/>
          </p:nvPr>
        </p:nvSpPr>
        <p:spPr>
          <a:xfrm>
            <a:off x="806332" y="2800328"/>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5" name="Text Placeholder 3"/>
          <p:cNvSpPr>
            <a:spLocks noGrp="1"/>
          </p:cNvSpPr>
          <p:nvPr>
            <p:ph type="body" sz="quarter" idx="16"/>
          </p:nvPr>
        </p:nvSpPr>
        <p:spPr>
          <a:xfrm>
            <a:off x="2876550" y="2800329"/>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Edit Master text styles</a:t>
            </a:r>
          </a:p>
        </p:txBody>
      </p:sp>
      <p:sp>
        <p:nvSpPr>
          <p:cNvPr id="16" name="Picture Placeholder 2"/>
          <p:cNvSpPr>
            <a:spLocks noGrp="1"/>
          </p:cNvSpPr>
          <p:nvPr>
            <p:ph type="pic" sz="quarter" idx="17" hasCustomPrompt="1"/>
          </p:nvPr>
        </p:nvSpPr>
        <p:spPr>
          <a:xfrm>
            <a:off x="6199805" y="2800328"/>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7" name="Text Placeholder 3"/>
          <p:cNvSpPr>
            <a:spLocks noGrp="1"/>
          </p:cNvSpPr>
          <p:nvPr>
            <p:ph type="body" sz="quarter" idx="18"/>
          </p:nvPr>
        </p:nvSpPr>
        <p:spPr>
          <a:xfrm>
            <a:off x="8270023" y="2800329"/>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Edit Master text styles</a:t>
            </a:r>
          </a:p>
        </p:txBody>
      </p:sp>
      <p:sp>
        <p:nvSpPr>
          <p:cNvPr id="4" name="Date Placeholder 3"/>
          <p:cNvSpPr>
            <a:spLocks noGrp="1"/>
          </p:cNvSpPr>
          <p:nvPr>
            <p:ph type="dt" sz="half" idx="10"/>
          </p:nvPr>
        </p:nvSpPr>
        <p:spPr/>
        <p:txBody>
          <a:bodyPr/>
          <a:lstStyle/>
          <a:p>
            <a:fld id="{0366E0EA-2D80-452F-9963-33FA7A36BC09}" type="datetime1">
              <a:rPr lang="en-US" smtClean="0"/>
              <a:t>6/24/2018</a:t>
            </a:fld>
            <a:endParaRPr lang="en-US" dirty="0"/>
          </a:p>
        </p:txBody>
      </p:sp>
      <p:sp>
        <p:nvSpPr>
          <p:cNvPr id="20"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 mn.gov/websiteurl</a:t>
            </a:r>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
        <p:nvSpPr>
          <p:cNvPr id="8" name="Rectangle 7"/>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92281296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Big Image - Red Title">
    <p:bg>
      <p:bgPr>
        <a:solidFill>
          <a:schemeClr val="bg1"/>
        </a:solidFill>
        <a:effectLst/>
      </p:bgPr>
    </p:bg>
    <p:spTree>
      <p:nvGrpSpPr>
        <p:cNvPr id="1" name=""/>
        <p:cNvGrpSpPr/>
        <p:nvPr/>
      </p:nvGrpSpPr>
      <p:grpSpPr>
        <a:xfrm>
          <a:off x="0" y="0"/>
          <a:ext cx="0" cy="0"/>
          <a:chOff x="0" y="0"/>
          <a:chExt cx="0" cy="0"/>
        </a:xfrm>
      </p:grpSpPr>
      <p:sp>
        <p:nvSpPr>
          <p:cNvPr id="4" name="Picture Placeholder 12"/>
          <p:cNvSpPr>
            <a:spLocks noGrp="1"/>
          </p:cNvSpPr>
          <p:nvPr>
            <p:ph type="pic" sz="quarter" idx="10"/>
          </p:nvPr>
        </p:nvSpPr>
        <p:spPr>
          <a:xfrm>
            <a:off x="0" y="2"/>
            <a:ext cx="12192000" cy="6857998"/>
          </a:xfrm>
        </p:spPr>
        <p:txBody>
          <a:bodyPr/>
          <a:lstStyle/>
          <a:p>
            <a:r>
              <a:rPr lang="en-US"/>
              <a:t>Click icon to add picture</a:t>
            </a:r>
          </a:p>
        </p:txBody>
      </p:sp>
      <p:sp>
        <p:nvSpPr>
          <p:cNvPr id="9" name="Title 1"/>
          <p:cNvSpPr>
            <a:spLocks noGrp="1"/>
          </p:cNvSpPr>
          <p:nvPr>
            <p:ph type="title" hasCustomPrompt="1"/>
          </p:nvPr>
        </p:nvSpPr>
        <p:spPr>
          <a:xfrm>
            <a:off x="1" y="5638801"/>
            <a:ext cx="12192000" cy="1219200"/>
          </a:xfrm>
          <a:solidFill>
            <a:srgbClr val="003865">
              <a:alpha val="87843"/>
            </a:srgbClr>
          </a:solidFill>
        </p:spPr>
        <p:txBody>
          <a:bodyPr>
            <a:normAutofit/>
          </a:bodyPr>
          <a:lstStyle>
            <a:lvl1pPr algn="ctr">
              <a:defRPr sz="3600">
                <a:solidFill>
                  <a:schemeClr val="bg1"/>
                </a:solidFill>
              </a:defRPr>
            </a:lvl1pPr>
          </a:lstStyle>
          <a:p>
            <a:r>
              <a:rPr lang="en-US" dirty="0"/>
              <a:t>Click to edit title</a:t>
            </a:r>
          </a:p>
        </p:txBody>
      </p:sp>
      <p:sp>
        <p:nvSpPr>
          <p:cNvPr id="6" name="Date Placeholder 3"/>
          <p:cNvSpPr>
            <a:spLocks noGrp="1"/>
          </p:cNvSpPr>
          <p:nvPr>
            <p:ph type="dt" sz="half" idx="11"/>
          </p:nvPr>
        </p:nvSpPr>
        <p:spPr>
          <a:xfrm>
            <a:off x="838200" y="6356350"/>
            <a:ext cx="1358590" cy="365125"/>
          </a:xfrm>
        </p:spPr>
        <p:txBody>
          <a:bodyPr/>
          <a:lstStyle/>
          <a:p>
            <a:fld id="{4D564EB3-B268-4748-86E7-9F55DF9078D1}" type="datetime1">
              <a:rPr lang="en-US" smtClean="0"/>
              <a:t>6/24/2018</a:t>
            </a:fld>
            <a:endParaRPr lang="en-US" dirty="0"/>
          </a:p>
        </p:txBody>
      </p:sp>
      <p:sp>
        <p:nvSpPr>
          <p:cNvPr id="8"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2"/>
                </a:solidFill>
              </a:rPr>
              <a:t>|</a:t>
            </a:r>
            <a:r>
              <a:rPr lang="en-US"/>
              <a:t> mn.gov/websiteurl</a:t>
            </a:r>
            <a:endParaRPr lang="en-US" dirty="0"/>
          </a:p>
        </p:txBody>
      </p:sp>
      <p:sp>
        <p:nvSpPr>
          <p:cNvPr id="7" name="Slide Number Placeholder 5"/>
          <p:cNvSpPr>
            <a:spLocks noGrp="1"/>
          </p:cNvSpPr>
          <p:nvPr>
            <p:ph type="sldNum" sz="quarter" idx="12"/>
          </p:nvPr>
        </p:nvSpPr>
        <p:spPr>
          <a:xfrm>
            <a:off x="9891132" y="6356350"/>
            <a:ext cx="1462668"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045112619"/>
      </p:ext>
    </p:extLst>
  </p:cSld>
  <p:clrMapOvr>
    <a:masterClrMapping/>
  </p:clrMapOvr>
  <p:hf sldNum="0" hdr="0" ftr="0" dt="0"/>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Big Image - Black Title">
    <p:bg>
      <p:bgPr>
        <a:solidFill>
          <a:schemeClr val="bg1"/>
        </a:solidFill>
        <a:effectLst/>
      </p:bgPr>
    </p:bg>
    <p:spTree>
      <p:nvGrpSpPr>
        <p:cNvPr id="1" name=""/>
        <p:cNvGrpSpPr/>
        <p:nvPr/>
      </p:nvGrpSpPr>
      <p:grpSpPr>
        <a:xfrm>
          <a:off x="0" y="0"/>
          <a:ext cx="0" cy="0"/>
          <a:chOff x="0" y="0"/>
          <a:chExt cx="0" cy="0"/>
        </a:xfrm>
      </p:grpSpPr>
      <p:sp>
        <p:nvSpPr>
          <p:cNvPr id="4" name="Picture Placeholder 12"/>
          <p:cNvSpPr>
            <a:spLocks noGrp="1"/>
          </p:cNvSpPr>
          <p:nvPr>
            <p:ph type="pic" sz="quarter" idx="10"/>
          </p:nvPr>
        </p:nvSpPr>
        <p:spPr>
          <a:xfrm>
            <a:off x="0" y="2"/>
            <a:ext cx="12192000" cy="6857999"/>
          </a:xfrm>
        </p:spPr>
        <p:txBody>
          <a:bodyPr/>
          <a:lstStyle/>
          <a:p>
            <a:r>
              <a:rPr lang="en-US"/>
              <a:t>Click icon to add picture</a:t>
            </a:r>
          </a:p>
        </p:txBody>
      </p:sp>
      <p:sp>
        <p:nvSpPr>
          <p:cNvPr id="9" name="Title 1"/>
          <p:cNvSpPr>
            <a:spLocks noGrp="1"/>
          </p:cNvSpPr>
          <p:nvPr>
            <p:ph type="title" hasCustomPrompt="1"/>
          </p:nvPr>
        </p:nvSpPr>
        <p:spPr>
          <a:xfrm>
            <a:off x="1" y="5638801"/>
            <a:ext cx="12192000" cy="1219200"/>
          </a:xfrm>
          <a:solidFill>
            <a:srgbClr val="0D0D0D">
              <a:alpha val="87843"/>
            </a:srgbClr>
          </a:solidFill>
        </p:spPr>
        <p:txBody>
          <a:bodyPr>
            <a:normAutofit/>
          </a:bodyPr>
          <a:lstStyle>
            <a:lvl1pPr algn="ctr">
              <a:defRPr sz="3600">
                <a:solidFill>
                  <a:schemeClr val="bg1"/>
                </a:solidFill>
              </a:defRPr>
            </a:lvl1pPr>
          </a:lstStyle>
          <a:p>
            <a:r>
              <a:rPr lang="en-US" dirty="0"/>
              <a:t>Click to edit title</a:t>
            </a:r>
          </a:p>
        </p:txBody>
      </p:sp>
      <p:sp>
        <p:nvSpPr>
          <p:cNvPr id="6" name="Date Placeholder 3"/>
          <p:cNvSpPr>
            <a:spLocks noGrp="1"/>
          </p:cNvSpPr>
          <p:nvPr>
            <p:ph type="dt" sz="half" idx="11"/>
          </p:nvPr>
        </p:nvSpPr>
        <p:spPr>
          <a:xfrm>
            <a:off x="838200" y="6356350"/>
            <a:ext cx="1358590" cy="365125"/>
          </a:xfrm>
        </p:spPr>
        <p:txBody>
          <a:bodyPr/>
          <a:lstStyle>
            <a:lvl1pPr>
              <a:defRPr>
                <a:solidFill>
                  <a:schemeClr val="bg1"/>
                </a:solidFill>
              </a:defRPr>
            </a:lvl1pPr>
          </a:lstStyle>
          <a:p>
            <a:fld id="{4D564EB3-B268-4748-86E7-9F55DF9078D1}" type="datetime1">
              <a:rPr lang="en-US" smtClean="0"/>
              <a:pPr/>
              <a:t>6/24/2018</a:t>
            </a:fld>
            <a:endParaRPr lang="en-US" dirty="0"/>
          </a:p>
        </p:txBody>
      </p:sp>
      <p:sp>
        <p:nvSpPr>
          <p:cNvPr id="8"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a:t>Optional Tagline Goes Here | mn.gov/websiteurl</a:t>
            </a:r>
            <a:endParaRPr lang="en-US" dirty="0"/>
          </a:p>
        </p:txBody>
      </p:sp>
      <p:sp>
        <p:nvSpPr>
          <p:cNvPr id="7" name="Slide Number Placeholder 5"/>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297887301"/>
      </p:ext>
    </p:extLst>
  </p:cSld>
  <p:clrMapOvr>
    <a:masterClrMapping/>
  </p:clrMapOvr>
  <p:hf sldNum="0" hdr="0" ftr="0" dt="0"/>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ig Image - Blue Title">
    <p:bg>
      <p:bgPr>
        <a:solidFill>
          <a:schemeClr val="bg1"/>
        </a:solidFill>
        <a:effectLst/>
      </p:bgPr>
    </p:bg>
    <p:spTree>
      <p:nvGrpSpPr>
        <p:cNvPr id="1" name=""/>
        <p:cNvGrpSpPr/>
        <p:nvPr/>
      </p:nvGrpSpPr>
      <p:grpSpPr>
        <a:xfrm>
          <a:off x="0" y="0"/>
          <a:ext cx="0" cy="0"/>
          <a:chOff x="0" y="0"/>
          <a:chExt cx="0" cy="0"/>
        </a:xfrm>
      </p:grpSpPr>
      <p:sp>
        <p:nvSpPr>
          <p:cNvPr id="4" name="Picture Placeholder 12"/>
          <p:cNvSpPr>
            <a:spLocks noGrp="1"/>
          </p:cNvSpPr>
          <p:nvPr>
            <p:ph type="pic" sz="quarter" idx="10"/>
          </p:nvPr>
        </p:nvSpPr>
        <p:spPr>
          <a:xfrm>
            <a:off x="0" y="2"/>
            <a:ext cx="12192000" cy="6857999"/>
          </a:xfrm>
        </p:spPr>
        <p:txBody>
          <a:bodyPr/>
          <a:lstStyle/>
          <a:p>
            <a:r>
              <a:rPr lang="en-US"/>
              <a:t>Click icon to add picture</a:t>
            </a:r>
          </a:p>
        </p:txBody>
      </p:sp>
      <p:sp>
        <p:nvSpPr>
          <p:cNvPr id="9" name="Title 1"/>
          <p:cNvSpPr>
            <a:spLocks noGrp="1"/>
          </p:cNvSpPr>
          <p:nvPr>
            <p:ph type="title" hasCustomPrompt="1"/>
          </p:nvPr>
        </p:nvSpPr>
        <p:spPr>
          <a:xfrm>
            <a:off x="1" y="5638800"/>
            <a:ext cx="12192000" cy="1219200"/>
          </a:xfrm>
          <a:solidFill>
            <a:srgbClr val="78BE21">
              <a:alpha val="87843"/>
            </a:srgbClr>
          </a:solidFill>
        </p:spPr>
        <p:txBody>
          <a:bodyPr>
            <a:normAutofit/>
          </a:bodyPr>
          <a:lstStyle>
            <a:lvl1pPr algn="ctr">
              <a:defRPr sz="3600">
                <a:solidFill>
                  <a:schemeClr val="tx2"/>
                </a:solidFill>
              </a:defRPr>
            </a:lvl1pPr>
          </a:lstStyle>
          <a:p>
            <a:r>
              <a:rPr lang="en-US" dirty="0"/>
              <a:t>Click to edit title</a:t>
            </a:r>
          </a:p>
        </p:txBody>
      </p:sp>
      <p:sp>
        <p:nvSpPr>
          <p:cNvPr id="8" name="Date Placeholder 3"/>
          <p:cNvSpPr>
            <a:spLocks noGrp="1"/>
          </p:cNvSpPr>
          <p:nvPr>
            <p:ph type="dt" sz="half" idx="11"/>
          </p:nvPr>
        </p:nvSpPr>
        <p:spPr>
          <a:xfrm>
            <a:off x="838200" y="6356350"/>
            <a:ext cx="1358590" cy="365125"/>
          </a:xfrm>
        </p:spPr>
        <p:txBody>
          <a:bodyPr/>
          <a:lstStyle/>
          <a:p>
            <a:fld id="{5CAE31FF-A086-40D5-909F-A9E138181237}" type="datetime1">
              <a:rPr lang="en-US" smtClean="0"/>
              <a:t>6/24/2018</a:t>
            </a:fld>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 mn.gov/websiteurl</a:t>
            </a:r>
            <a:endParaRPr lang="en-US" dirty="0"/>
          </a:p>
        </p:txBody>
      </p:sp>
      <p:sp>
        <p:nvSpPr>
          <p:cNvPr id="10" name="Slide Number Placeholder 5"/>
          <p:cNvSpPr>
            <a:spLocks noGrp="1"/>
          </p:cNvSpPr>
          <p:nvPr>
            <p:ph type="sldNum" sz="quarter" idx="12"/>
          </p:nvPr>
        </p:nvSpPr>
        <p:spPr>
          <a:xfrm>
            <a:off x="9891132" y="6356350"/>
            <a:ext cx="1462668"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634237328"/>
      </p:ext>
    </p:extLst>
  </p:cSld>
  <p:clrMapOvr>
    <a:masterClrMapping/>
  </p:clrMapOvr>
  <p:hf sldNum="0" hdr="0" ftr="0" dt="0"/>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Code - Gray Background">
    <p:bg>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12" name="Rectangle 11"/>
          <p:cNvSpPr/>
          <p:nvPr userDrawn="1"/>
        </p:nvSpPr>
        <p:spPr>
          <a:xfrm>
            <a:off x="0" y="0"/>
            <a:ext cx="12192000" cy="11597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itle 1"/>
          <p:cNvSpPr>
            <a:spLocks noGrp="1"/>
          </p:cNvSpPr>
          <p:nvPr>
            <p:ph type="title" hasCustomPrompt="1"/>
          </p:nvPr>
        </p:nvSpPr>
        <p:spPr>
          <a:xfrm>
            <a:off x="838200" y="152400"/>
            <a:ext cx="10515600" cy="914400"/>
          </a:xfrm>
        </p:spPr>
        <p:txBody>
          <a:bodyPr>
            <a:normAutofit/>
          </a:bodyPr>
          <a:lstStyle>
            <a:lvl1pPr algn="r">
              <a:defRPr sz="3600">
                <a:solidFill>
                  <a:schemeClr val="accent1"/>
                </a:solidFill>
              </a:defRPr>
            </a:lvl1pPr>
          </a:lstStyle>
          <a:p>
            <a:r>
              <a:rPr lang="en-US" dirty="0"/>
              <a:t>Code Demo (Click to Edit)</a:t>
            </a:r>
          </a:p>
        </p:txBody>
      </p:sp>
      <p:sp>
        <p:nvSpPr>
          <p:cNvPr id="10" name="Table Placeholder 8"/>
          <p:cNvSpPr>
            <a:spLocks noGrp="1"/>
          </p:cNvSpPr>
          <p:nvPr>
            <p:ph type="tbl" sz="quarter" idx="13"/>
          </p:nvPr>
        </p:nvSpPr>
        <p:spPr>
          <a:xfrm>
            <a:off x="2032000" y="2233262"/>
            <a:ext cx="8128000" cy="2966751"/>
          </a:xfrm>
        </p:spPr>
        <p:txBody>
          <a:bodyPr/>
          <a:lstStyle/>
          <a:p>
            <a:r>
              <a:rPr lang="en-US"/>
              <a:t>Click icon to add table</a:t>
            </a:r>
          </a:p>
        </p:txBody>
      </p:sp>
      <p:sp>
        <p:nvSpPr>
          <p:cNvPr id="8" name="Date Placeholder 4"/>
          <p:cNvSpPr>
            <a:spLocks noGrp="1"/>
          </p:cNvSpPr>
          <p:nvPr>
            <p:ph type="dt" sz="half" idx="11"/>
          </p:nvPr>
        </p:nvSpPr>
        <p:spPr>
          <a:xfrm>
            <a:off x="838200" y="6356350"/>
            <a:ext cx="1358590" cy="365125"/>
          </a:xfrm>
        </p:spPr>
        <p:txBody>
          <a:bodyPr/>
          <a:lstStyle/>
          <a:p>
            <a:fld id="{06B78D62-7A3F-4136-9CF2-CB03510DA06A}" type="datetime1">
              <a:rPr lang="en-US" smtClean="0"/>
              <a:t>6/24/2018</a:t>
            </a:fld>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 mn.gov/websiteurl</a:t>
            </a:r>
            <a:endParaRPr lang="en-US" dirty="0"/>
          </a:p>
        </p:txBody>
      </p:sp>
      <p:sp>
        <p:nvSpPr>
          <p:cNvPr id="9" name="Slide Number Placeholder 6"/>
          <p:cNvSpPr>
            <a:spLocks noGrp="1"/>
          </p:cNvSpPr>
          <p:nvPr>
            <p:ph type="sldNum" sz="quarter" idx="12"/>
          </p:nvPr>
        </p:nvSpPr>
        <p:spPr>
          <a:xfrm>
            <a:off x="9891132" y="6356350"/>
            <a:ext cx="1462668"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5490615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Photo)">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0" y="3477837"/>
            <a:ext cx="12192000" cy="1295182"/>
          </a:xfrm>
          <a:solidFill>
            <a:schemeClr val="accent1"/>
          </a:solidFill>
        </p:spPr>
        <p:txBody>
          <a:bodyPr wrap="square" lIns="182880" tIns="91440" rIns="182880" bIns="91440" anchor="ctr">
            <a:normAutofit/>
          </a:bodyPr>
          <a:lstStyle>
            <a:lvl1pPr algn="ctr">
              <a:defRPr sz="3600">
                <a:solidFill>
                  <a:schemeClr val="bg1"/>
                </a:solidFill>
              </a:defRPr>
            </a:lvl1pPr>
          </a:lstStyle>
          <a:p>
            <a:r>
              <a:rPr lang="en-US" dirty="0"/>
              <a:t>Click to enter the slideshow title</a:t>
            </a:r>
          </a:p>
        </p:txBody>
      </p:sp>
      <p:sp>
        <p:nvSpPr>
          <p:cNvPr id="3" name="Rectangle 2"/>
          <p:cNvSpPr/>
          <p:nvPr userDrawn="1"/>
        </p:nvSpPr>
        <p:spPr>
          <a:xfrm>
            <a:off x="0" y="4773019"/>
            <a:ext cx="12192000" cy="2084981"/>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12" name="Text Placeholder 10"/>
          <p:cNvSpPr>
            <a:spLocks noGrp="1"/>
          </p:cNvSpPr>
          <p:nvPr>
            <p:ph type="body" sz="quarter" idx="14" hasCustomPrompt="1"/>
          </p:nvPr>
        </p:nvSpPr>
        <p:spPr>
          <a:xfrm>
            <a:off x="2802467" y="5041204"/>
            <a:ext cx="6587067" cy="1097128"/>
          </a:xfrm>
        </p:spPr>
        <p:txBody>
          <a:bodyPr>
            <a:normAutofit/>
          </a:bodyPr>
          <a:lstStyle>
            <a:lvl1pPr marL="0" indent="0" algn="ctr">
              <a:spcBef>
                <a:spcPts val="0"/>
              </a:spcBef>
              <a:buNone/>
              <a:defRPr sz="1800" baseline="0"/>
            </a:lvl1pPr>
          </a:lstStyle>
          <a:p>
            <a:r>
              <a:rPr lang="en-US" sz="1800" dirty="0" err="1"/>
              <a:t>Firstname</a:t>
            </a:r>
            <a:r>
              <a:rPr lang="en-US" sz="1800" dirty="0"/>
              <a:t> </a:t>
            </a:r>
            <a:r>
              <a:rPr lang="en-US" sz="1800" dirty="0" err="1"/>
              <a:t>Lastname</a:t>
            </a:r>
            <a:r>
              <a:rPr lang="en-US" sz="1800" dirty="0"/>
              <a:t> | Job Title</a:t>
            </a:r>
          </a:p>
          <a:p>
            <a:r>
              <a:rPr lang="en-US" sz="1800" dirty="0"/>
              <a:t>Date</a:t>
            </a:r>
            <a:endParaRPr lang="en-US" dirty="0"/>
          </a:p>
        </p:txBody>
      </p:sp>
      <p:pic>
        <p:nvPicPr>
          <p:cNvPr id="4" name="MN.IT Services Logo" descr="Minnesota Department of Health"/>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38553" y="5964408"/>
            <a:ext cx="2968836" cy="424119"/>
          </a:xfrm>
          <a:prstGeom prst="rect">
            <a:avLst/>
          </a:prstGeom>
        </p:spPr>
      </p:pic>
      <p:sp>
        <p:nvSpPr>
          <p:cNvPr id="9" name="Footer Placeholder 4"/>
          <p:cNvSpPr>
            <a:spLocks noGrp="1"/>
          </p:cNvSpPr>
          <p:nvPr>
            <p:ph type="ftr" sz="quarter" idx="3"/>
          </p:nvPr>
        </p:nvSpPr>
        <p:spPr>
          <a:xfrm>
            <a:off x="6253560" y="6138332"/>
            <a:ext cx="5587647" cy="365125"/>
          </a:xfrm>
          <a:prstGeom prst="rect">
            <a:avLst/>
          </a:prstGeom>
        </p:spPr>
        <p:txBody>
          <a:bodyPr anchor="b"/>
          <a:lstStyle>
            <a:lvl1pPr algn="r">
              <a:defRPr sz="1200">
                <a:solidFill>
                  <a:schemeClr val="tx2"/>
                </a:solidFill>
              </a:defRPr>
            </a:lvl1pPr>
          </a:lstStyle>
          <a:p>
            <a:r>
              <a:rPr lang="en-US"/>
              <a:t>Optional Tagline Goes Here </a:t>
            </a:r>
            <a:r>
              <a:rPr lang="en-US">
                <a:solidFill>
                  <a:schemeClr val="accent1"/>
                </a:solidFill>
              </a:rPr>
              <a:t>|</a:t>
            </a:r>
            <a:r>
              <a:rPr lang="en-US"/>
              <a:t> mn.gov/websiteurl</a:t>
            </a:r>
            <a:endParaRPr lang="en-US" dirty="0"/>
          </a:p>
        </p:txBody>
      </p:sp>
      <p:sp>
        <p:nvSpPr>
          <p:cNvPr id="6" name="Picture Placeholder 5"/>
          <p:cNvSpPr>
            <a:spLocks noGrp="1"/>
          </p:cNvSpPr>
          <p:nvPr>
            <p:ph type="pic" sz="quarter" idx="17"/>
          </p:nvPr>
        </p:nvSpPr>
        <p:spPr>
          <a:xfrm>
            <a:off x="0" y="0"/>
            <a:ext cx="12192000" cy="3380732"/>
          </a:xfrm>
        </p:spPr>
        <p:txBody>
          <a:bodyPr/>
          <a:lstStyle/>
          <a:p>
            <a:r>
              <a:rPr lang="en-US"/>
              <a:t>Click icon to add picture</a:t>
            </a:r>
            <a:endParaRPr lang="en-US" dirty="0"/>
          </a:p>
        </p:txBody>
      </p:sp>
    </p:spTree>
    <p:extLst>
      <p:ext uri="{BB962C8B-B14F-4D97-AF65-F5344CB8AC3E}">
        <p14:creationId xmlns:p14="http://schemas.microsoft.com/office/powerpoint/2010/main" val="178882439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7_Title and Content (Solid Dark)">
    <p:bg>
      <p:bgPr>
        <a:gradFill>
          <a:gsLst>
            <a:gs pos="100000">
              <a:schemeClr val="tx1">
                <a:lumMod val="80000"/>
              </a:schemeClr>
            </a:gs>
            <a:gs pos="63000">
              <a:schemeClr val="tx1"/>
            </a:gs>
            <a:gs pos="86000">
              <a:schemeClr val="tx1">
                <a:lumMod val="9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2" name="Rectangle 11"/>
          <p:cNvSpPr/>
          <p:nvPr userDrawn="1"/>
        </p:nvSpPr>
        <p:spPr>
          <a:xfrm>
            <a:off x="0" y="0"/>
            <a:ext cx="12192000" cy="11597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p:cNvSpPr>
            <a:spLocks noGrp="1"/>
          </p:cNvSpPr>
          <p:nvPr>
            <p:ph type="title" hasCustomPrompt="1"/>
          </p:nvPr>
        </p:nvSpPr>
        <p:spPr>
          <a:xfrm>
            <a:off x="838200" y="152400"/>
            <a:ext cx="10515600" cy="914400"/>
          </a:xfrm>
        </p:spPr>
        <p:txBody>
          <a:bodyPr>
            <a:normAutofit/>
          </a:bodyPr>
          <a:lstStyle>
            <a:lvl1pPr algn="r">
              <a:defRPr sz="3600">
                <a:solidFill>
                  <a:schemeClr val="accent1"/>
                </a:solidFill>
              </a:defRPr>
            </a:lvl1pPr>
          </a:lstStyle>
          <a:p>
            <a:r>
              <a:rPr lang="en-US" dirty="0"/>
              <a:t>Code Demo (Click to Edit)</a:t>
            </a:r>
          </a:p>
        </p:txBody>
      </p:sp>
      <p:sp>
        <p:nvSpPr>
          <p:cNvPr id="14" name="Table Placeholder 8"/>
          <p:cNvSpPr>
            <a:spLocks noGrp="1"/>
          </p:cNvSpPr>
          <p:nvPr>
            <p:ph type="tbl" sz="quarter" idx="13"/>
          </p:nvPr>
        </p:nvSpPr>
        <p:spPr>
          <a:xfrm>
            <a:off x="2032000" y="2233262"/>
            <a:ext cx="8128000" cy="2966751"/>
          </a:xfrm>
        </p:spPr>
        <p:txBody>
          <a:bodyPr/>
          <a:lstStyle>
            <a:lvl1pPr>
              <a:buClr>
                <a:schemeClr val="accent2"/>
              </a:buClr>
              <a:defRPr>
                <a:solidFill>
                  <a:schemeClr val="bg1"/>
                </a:solidFill>
              </a:defRPr>
            </a:lvl1pPr>
          </a:lstStyle>
          <a:p>
            <a:r>
              <a:rPr lang="en-US"/>
              <a:t>Click icon to add table</a:t>
            </a:r>
            <a:endParaRPr lang="en-US" dirty="0"/>
          </a:p>
        </p:txBody>
      </p:sp>
      <p:sp>
        <p:nvSpPr>
          <p:cNvPr id="8"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fld id="{F4B91AA0-3BA7-4036-A3DA-317C6C4FFA29}" type="datetime1">
              <a:rPr lang="en-US" smtClean="0"/>
              <a:t>6/24/2018</a:t>
            </a:fld>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a:t>Optional Tagline Goes Here </a:t>
            </a:r>
            <a:r>
              <a:rPr lang="en-US">
                <a:solidFill>
                  <a:schemeClr val="accent2"/>
                </a:solidFill>
              </a:rPr>
              <a:t>|</a:t>
            </a:r>
            <a:r>
              <a:rPr lang="en-US"/>
              <a:t> mn.gov/websiteurl</a:t>
            </a:r>
            <a:endParaRPr lang="en-US" dirty="0"/>
          </a:p>
        </p:txBody>
      </p:sp>
      <p:sp>
        <p:nvSpPr>
          <p:cNvPr id="9"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213051284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5_Title and Content (Solid Dark)">
    <p:bg>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3" name="Title 1"/>
          <p:cNvSpPr>
            <a:spLocks noGrp="1"/>
          </p:cNvSpPr>
          <p:nvPr>
            <p:ph type="title" hasCustomPrompt="1"/>
          </p:nvPr>
        </p:nvSpPr>
        <p:spPr>
          <a:xfrm>
            <a:off x="815897" y="287066"/>
            <a:ext cx="3521927" cy="2734914"/>
          </a:xfrm>
        </p:spPr>
        <p:txBody>
          <a:bodyPr/>
          <a:lstStyle>
            <a:lvl1pPr>
              <a:defRPr b="0">
                <a:solidFill>
                  <a:schemeClr val="accent2"/>
                </a:solidFill>
              </a:defRPr>
            </a:lvl1pPr>
          </a:lstStyle>
          <a:p>
            <a:r>
              <a:rPr lang="en-US" dirty="0"/>
              <a:t>Click to edit title</a:t>
            </a:r>
          </a:p>
        </p:txBody>
      </p:sp>
      <p:sp>
        <p:nvSpPr>
          <p:cNvPr id="15" name="Text Placeholder 3"/>
          <p:cNvSpPr>
            <a:spLocks noGrp="1"/>
          </p:cNvSpPr>
          <p:nvPr>
            <p:ph type="body" sz="quarter" idx="13"/>
          </p:nvPr>
        </p:nvSpPr>
        <p:spPr>
          <a:xfrm>
            <a:off x="815975" y="3211513"/>
            <a:ext cx="3521849" cy="2475609"/>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976787" y="504855"/>
            <a:ext cx="9618920" cy="5413315"/>
          </a:xfrm>
          <a:prstGeom prst="rect">
            <a:avLst/>
          </a:prstGeom>
          <a:ln>
            <a:noFill/>
          </a:ln>
          <a:effectLst>
            <a:outerShdw blurRad="292100" dist="139700" dir="2700000" algn="tl" rotWithShape="0">
              <a:srgbClr val="333333">
                <a:alpha val="65000"/>
              </a:srgbClr>
            </a:outerShdw>
          </a:effectLst>
        </p:spPr>
      </p:pic>
      <p:sp>
        <p:nvSpPr>
          <p:cNvPr id="16" name="Picture Placeholder 12" descr="Screenshot"/>
          <p:cNvSpPr>
            <a:spLocks noGrp="1"/>
          </p:cNvSpPr>
          <p:nvPr>
            <p:ph type="pic" sz="quarter" idx="10" hasCustomPrompt="1"/>
          </p:nvPr>
        </p:nvSpPr>
        <p:spPr>
          <a:xfrm>
            <a:off x="4976787" y="1067565"/>
            <a:ext cx="9516215" cy="4850604"/>
          </a:xfrm>
        </p:spPr>
        <p:txBody>
          <a:bodyPr/>
          <a:lstStyle>
            <a:lvl1pPr>
              <a:defRPr/>
            </a:lvl1pPr>
          </a:lstStyle>
          <a:p>
            <a:r>
              <a:rPr lang="en-US" dirty="0"/>
              <a:t>Click icon to insert screenshot</a:t>
            </a:r>
          </a:p>
        </p:txBody>
      </p:sp>
      <p:sp>
        <p:nvSpPr>
          <p:cNvPr id="8"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fld id="{F4B91AA0-3BA7-4036-A3DA-317C6C4FFA29}" type="datetime1">
              <a:rPr lang="en-US" smtClean="0"/>
              <a:t>6/24/2018</a:t>
            </a:fld>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a:t>Optional Tagline Goes Here </a:t>
            </a:r>
            <a:r>
              <a:rPr lang="en-US">
                <a:solidFill>
                  <a:schemeClr val="accent2"/>
                </a:solidFill>
              </a:rPr>
              <a:t>|</a:t>
            </a:r>
            <a:r>
              <a:rPr lang="en-US"/>
              <a:t> mn.gov/websiteurl</a:t>
            </a:r>
            <a:endParaRPr lang="en-US" dirty="0"/>
          </a:p>
        </p:txBody>
      </p:sp>
      <p:sp>
        <p:nvSpPr>
          <p:cNvPr id="9"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75560126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6_Title and Content (Solid Dark)">
    <p:bg>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0" name="Title 1"/>
          <p:cNvSpPr>
            <a:spLocks noGrp="1"/>
          </p:cNvSpPr>
          <p:nvPr>
            <p:ph type="title" hasCustomPrompt="1"/>
          </p:nvPr>
        </p:nvSpPr>
        <p:spPr>
          <a:xfrm>
            <a:off x="838200" y="152400"/>
            <a:ext cx="10515600" cy="914400"/>
          </a:xfrm>
        </p:spPr>
        <p:txBody>
          <a:bodyPr>
            <a:normAutofit/>
          </a:bodyPr>
          <a:lstStyle>
            <a:lvl1pPr algn="r">
              <a:defRPr sz="3600">
                <a:solidFill>
                  <a:schemeClr val="accent2"/>
                </a:solidFill>
              </a:defRPr>
            </a:lvl1pPr>
          </a:lstStyle>
          <a:p>
            <a:r>
              <a:rPr lang="en-US" dirty="0"/>
              <a:t>Click to edit title</a:t>
            </a:r>
          </a:p>
        </p:txBody>
      </p:sp>
      <p:sp>
        <p:nvSpPr>
          <p:cNvPr id="11" name="Text Placeholder 3"/>
          <p:cNvSpPr>
            <a:spLocks noGrp="1"/>
          </p:cNvSpPr>
          <p:nvPr>
            <p:ph type="body" sz="quarter" idx="13"/>
          </p:nvPr>
        </p:nvSpPr>
        <p:spPr>
          <a:xfrm>
            <a:off x="815895" y="1365203"/>
            <a:ext cx="10555696" cy="156718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defRPr>
                <a:solidFill>
                  <a:schemeClr val="bg1"/>
                </a:solidFill>
              </a:defRPr>
            </a:lvl4pPr>
            <a:lvl5pPr>
              <a:defRPr>
                <a:solidFill>
                  <a:schemeClr val="bg1"/>
                </a:solidFill>
              </a:defRPr>
            </a:lvl5pPr>
          </a:lstStyle>
          <a:p>
            <a:pPr lvl="0"/>
            <a:r>
              <a:rPr lang="en-US"/>
              <a:t>Edit Master text styles</a:t>
            </a:r>
          </a:p>
          <a:p>
            <a:pPr lvl="1"/>
            <a:r>
              <a:rPr lang="en-US"/>
              <a:t>Second level</a:t>
            </a:r>
          </a:p>
          <a:p>
            <a:pPr lvl="2"/>
            <a:r>
              <a:rPr lang="en-US"/>
              <a:t>Third level</a:t>
            </a:r>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73458" y="3222702"/>
            <a:ext cx="9387470" cy="5283060"/>
          </a:xfrm>
          <a:prstGeom prst="rect">
            <a:avLst/>
          </a:prstGeom>
          <a:ln>
            <a:noFill/>
          </a:ln>
          <a:effectLst>
            <a:outerShdw blurRad="292100" dist="139700" dir="2700000" algn="tl" rotWithShape="0">
              <a:srgbClr val="333333">
                <a:alpha val="65000"/>
              </a:srgbClr>
            </a:outerShdw>
          </a:effectLst>
        </p:spPr>
      </p:pic>
      <p:sp>
        <p:nvSpPr>
          <p:cNvPr id="17" name="Picture Placeholder 12" descr="Screenshot"/>
          <p:cNvSpPr>
            <a:spLocks noGrp="1"/>
          </p:cNvSpPr>
          <p:nvPr>
            <p:ph type="pic" sz="quarter" idx="10" hasCustomPrompt="1"/>
          </p:nvPr>
        </p:nvSpPr>
        <p:spPr>
          <a:xfrm>
            <a:off x="1373459" y="3771871"/>
            <a:ext cx="9287236" cy="4733889"/>
          </a:xfrm>
        </p:spPr>
        <p:txBody>
          <a:bodyPr/>
          <a:lstStyle>
            <a:lvl1pPr>
              <a:defRPr/>
            </a:lvl1pPr>
          </a:lstStyle>
          <a:p>
            <a:r>
              <a:rPr lang="en-US" dirty="0"/>
              <a:t>Click icon to insert screenshot</a:t>
            </a:r>
          </a:p>
        </p:txBody>
      </p:sp>
      <p:sp>
        <p:nvSpPr>
          <p:cNvPr id="6" name="Date Placeholder 3"/>
          <p:cNvSpPr>
            <a:spLocks noGrp="1"/>
          </p:cNvSpPr>
          <p:nvPr>
            <p:ph type="dt" sz="half" idx="14"/>
          </p:nvPr>
        </p:nvSpPr>
        <p:spPr>
          <a:xfrm>
            <a:off x="838200" y="6356350"/>
            <a:ext cx="1358590" cy="365125"/>
          </a:xfrm>
        </p:spPr>
        <p:txBody>
          <a:bodyPr/>
          <a:lstStyle/>
          <a:p>
            <a:fld id="{822F9B27-DC73-4098-8FAC-5370DAFF133B}" type="datetime1">
              <a:rPr lang="en-US" smtClean="0"/>
              <a:t>6/24/2018</a:t>
            </a:fld>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 mn.gov/websiteurl</a:t>
            </a:r>
            <a:endParaRPr lang="en-US" dirty="0"/>
          </a:p>
        </p:txBody>
      </p:sp>
      <p:sp>
        <p:nvSpPr>
          <p:cNvPr id="8" name="Slide Number Placeholder 5"/>
          <p:cNvSpPr>
            <a:spLocks noGrp="1"/>
          </p:cNvSpPr>
          <p:nvPr>
            <p:ph type="sldNum" sz="quarter" idx="12"/>
          </p:nvPr>
        </p:nvSpPr>
        <p:spPr>
          <a:xfrm>
            <a:off x="9891132" y="6356350"/>
            <a:ext cx="1462668"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639915943"/>
      </p:ext>
    </p:extLst>
  </p:cSld>
  <p:clrMapOvr>
    <a:masterClrMapping/>
  </p:clrMapOvr>
  <p:hf sldNum="0" hdr="0" ftr="0"/>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Screenshot Light Background Horizontal">
    <p:bg>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815897" y="287066"/>
            <a:ext cx="3521927" cy="2734914"/>
          </a:xfrm>
        </p:spPr>
        <p:txBody>
          <a:bodyPr/>
          <a:lstStyle>
            <a:lvl1pPr>
              <a:defRPr>
                <a:solidFill>
                  <a:schemeClr val="accent1"/>
                </a:solidFill>
              </a:defRPr>
            </a:lvl1pPr>
          </a:lstStyle>
          <a:p>
            <a:r>
              <a:rPr lang="en-US" dirty="0"/>
              <a:t>Click to edit title</a:t>
            </a:r>
          </a:p>
        </p:txBody>
      </p:sp>
      <p:sp>
        <p:nvSpPr>
          <p:cNvPr id="4" name="Text Placeholder 3"/>
          <p:cNvSpPr>
            <a:spLocks noGrp="1"/>
          </p:cNvSpPr>
          <p:nvPr>
            <p:ph type="body" sz="quarter" idx="11"/>
          </p:nvPr>
        </p:nvSpPr>
        <p:spPr>
          <a:xfrm>
            <a:off x="815975" y="3211513"/>
            <a:ext cx="3521849" cy="2475609"/>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976787" y="504855"/>
            <a:ext cx="9618920" cy="5413315"/>
          </a:xfrm>
          <a:prstGeom prst="rect">
            <a:avLst/>
          </a:prstGeom>
          <a:ln>
            <a:noFill/>
          </a:ln>
          <a:effectLst>
            <a:outerShdw blurRad="292100" dist="139700" dir="2700000" algn="tl" rotWithShape="0">
              <a:srgbClr val="333333">
                <a:alpha val="65000"/>
              </a:srgbClr>
            </a:outerShdw>
          </a:effectLst>
        </p:spPr>
      </p:pic>
      <p:sp>
        <p:nvSpPr>
          <p:cNvPr id="13" name="Picture Placeholder 12" descr="Screenshot"/>
          <p:cNvSpPr>
            <a:spLocks noGrp="1"/>
          </p:cNvSpPr>
          <p:nvPr>
            <p:ph type="pic" sz="quarter" idx="10" hasCustomPrompt="1"/>
          </p:nvPr>
        </p:nvSpPr>
        <p:spPr>
          <a:xfrm>
            <a:off x="4976787" y="1067565"/>
            <a:ext cx="9516215" cy="4850604"/>
          </a:xfrm>
        </p:spPr>
        <p:txBody>
          <a:bodyPr/>
          <a:lstStyle>
            <a:lvl1pPr>
              <a:defRPr/>
            </a:lvl1pPr>
          </a:lstStyle>
          <a:p>
            <a:r>
              <a:rPr lang="en-US" dirty="0"/>
              <a:t>Click icon to insert screenshot</a:t>
            </a:r>
          </a:p>
        </p:txBody>
      </p:sp>
      <p:sp>
        <p:nvSpPr>
          <p:cNvPr id="10" name="Date Placeholder 4"/>
          <p:cNvSpPr>
            <a:spLocks noGrp="1"/>
          </p:cNvSpPr>
          <p:nvPr>
            <p:ph type="dt" sz="half" idx="12"/>
          </p:nvPr>
        </p:nvSpPr>
        <p:spPr>
          <a:xfrm>
            <a:off x="838200" y="6356350"/>
            <a:ext cx="1358590" cy="365125"/>
          </a:xfrm>
        </p:spPr>
        <p:txBody>
          <a:bodyPr/>
          <a:lstStyle/>
          <a:p>
            <a:fld id="{5D76A200-3168-4D33-A718-3974884CE863}" type="datetime1">
              <a:rPr lang="en-US" smtClean="0"/>
              <a:t>6/24/2018</a:t>
            </a:fld>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 mn.gov/websiteurl</a:t>
            </a:r>
            <a:endParaRPr lang="en-US" dirty="0"/>
          </a:p>
        </p:txBody>
      </p:sp>
      <p:sp>
        <p:nvSpPr>
          <p:cNvPr id="11" name="Slide Number Placeholder 6"/>
          <p:cNvSpPr>
            <a:spLocks noGrp="1"/>
          </p:cNvSpPr>
          <p:nvPr>
            <p:ph type="sldNum" sz="quarter" idx="13"/>
          </p:nvPr>
        </p:nvSpPr>
        <p:spPr>
          <a:xfrm>
            <a:off x="9891132" y="6356350"/>
            <a:ext cx="1462668"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00903788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Screenshot Light Background Vertical">
    <p:bg>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8" name="Title 1"/>
          <p:cNvSpPr>
            <a:spLocks noGrp="1"/>
          </p:cNvSpPr>
          <p:nvPr>
            <p:ph type="title" hasCustomPrompt="1"/>
          </p:nvPr>
        </p:nvSpPr>
        <p:spPr>
          <a:xfrm>
            <a:off x="838200" y="152400"/>
            <a:ext cx="10515600" cy="914400"/>
          </a:xfrm>
        </p:spPr>
        <p:txBody>
          <a:bodyPr>
            <a:normAutofit/>
          </a:bodyPr>
          <a:lstStyle>
            <a:lvl1pPr algn="r">
              <a:defRPr sz="3600">
                <a:solidFill>
                  <a:schemeClr val="accent1"/>
                </a:solidFill>
              </a:defRPr>
            </a:lvl1pPr>
          </a:lstStyle>
          <a:p>
            <a:r>
              <a:rPr lang="en-US" dirty="0"/>
              <a:t>Click to edit title</a:t>
            </a:r>
          </a:p>
        </p:txBody>
      </p:sp>
      <p:sp>
        <p:nvSpPr>
          <p:cNvPr id="7" name="Text Placeholder 3"/>
          <p:cNvSpPr>
            <a:spLocks noGrp="1"/>
          </p:cNvSpPr>
          <p:nvPr>
            <p:ph type="body" sz="quarter" idx="11"/>
          </p:nvPr>
        </p:nvSpPr>
        <p:spPr>
          <a:xfrm>
            <a:off x="815895" y="1365203"/>
            <a:ext cx="10555696" cy="1567183"/>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bg1"/>
                </a:solidFill>
              </a:defRPr>
            </a:lvl4pPr>
            <a:lvl5pPr>
              <a:defRPr>
                <a:solidFill>
                  <a:schemeClr val="bg1"/>
                </a:solidFill>
              </a:defRPr>
            </a:lvl5pPr>
          </a:lstStyle>
          <a:p>
            <a:pPr lvl="0"/>
            <a:r>
              <a:rPr lang="en-US"/>
              <a:t>Edit Master text styles</a:t>
            </a:r>
          </a:p>
          <a:p>
            <a:pPr lvl="1"/>
            <a:r>
              <a:rPr lang="en-US"/>
              <a:t>Second level</a:t>
            </a:r>
          </a:p>
          <a:p>
            <a:pPr lvl="2"/>
            <a:r>
              <a:rPr lang="en-US"/>
              <a:t>Third level</a:t>
            </a:r>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73458" y="3222702"/>
            <a:ext cx="9387470" cy="5283060"/>
          </a:xfrm>
          <a:prstGeom prst="rect">
            <a:avLst/>
          </a:prstGeom>
          <a:ln>
            <a:noFill/>
          </a:ln>
          <a:effectLst>
            <a:outerShdw blurRad="292100" dist="139700" dir="2700000" algn="tl" rotWithShape="0">
              <a:srgbClr val="333333">
                <a:alpha val="65000"/>
              </a:srgbClr>
            </a:outerShdw>
          </a:effectLst>
        </p:spPr>
      </p:pic>
      <p:sp>
        <p:nvSpPr>
          <p:cNvPr id="13" name="Picture Placeholder 12"/>
          <p:cNvSpPr>
            <a:spLocks noGrp="1"/>
          </p:cNvSpPr>
          <p:nvPr>
            <p:ph type="pic" sz="quarter" idx="10" hasCustomPrompt="1"/>
          </p:nvPr>
        </p:nvSpPr>
        <p:spPr>
          <a:xfrm>
            <a:off x="1373459" y="3771871"/>
            <a:ext cx="9287236" cy="4733889"/>
          </a:xfrm>
        </p:spPr>
        <p:txBody>
          <a:bodyPr/>
          <a:lstStyle>
            <a:lvl1pPr>
              <a:defRPr/>
            </a:lvl1pPr>
          </a:lstStyle>
          <a:p>
            <a:r>
              <a:rPr lang="en-US" dirty="0"/>
              <a:t>Click icon to insert screenshot</a:t>
            </a:r>
          </a:p>
        </p:txBody>
      </p:sp>
      <p:sp>
        <p:nvSpPr>
          <p:cNvPr id="9" name="Date Placeholder 3"/>
          <p:cNvSpPr>
            <a:spLocks noGrp="1"/>
          </p:cNvSpPr>
          <p:nvPr>
            <p:ph type="dt" sz="half" idx="12"/>
          </p:nvPr>
        </p:nvSpPr>
        <p:spPr>
          <a:xfrm>
            <a:off x="838200" y="6356350"/>
            <a:ext cx="1358590" cy="365125"/>
          </a:xfrm>
        </p:spPr>
        <p:txBody>
          <a:bodyPr/>
          <a:lstStyle/>
          <a:p>
            <a:fld id="{0366E0EA-2D80-452F-9963-33FA7A36BC09}" type="datetime1">
              <a:rPr lang="en-US" smtClean="0"/>
              <a:t>6/24/2018</a:t>
            </a:fld>
            <a:endParaRPr lang="en-US" dirty="0"/>
          </a:p>
        </p:txBody>
      </p:sp>
      <p:sp>
        <p:nvSpPr>
          <p:cNvPr id="10"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 mn.gov/websiteurl</a:t>
            </a:r>
            <a:endParaRPr lang="en-US" dirty="0"/>
          </a:p>
        </p:txBody>
      </p:sp>
      <p:sp>
        <p:nvSpPr>
          <p:cNvPr id="11" name="Slide Number Placeholder 5"/>
          <p:cNvSpPr>
            <a:spLocks noGrp="1"/>
          </p:cNvSpPr>
          <p:nvPr>
            <p:ph type="sldNum" sz="quarter" idx="13"/>
          </p:nvPr>
        </p:nvSpPr>
        <p:spPr>
          <a:xfrm>
            <a:off x="9891132" y="6356350"/>
            <a:ext cx="1462668"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894290563"/>
      </p:ext>
    </p:extLst>
  </p:cSld>
  <p:clrMapOvr>
    <a:masterClrMapping/>
  </p:clrMapOvr>
  <p:hf sldNum="0" hdr="0" ftr="0" dt="0"/>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Single Quote Red Background">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13" name="Title 1"/>
          <p:cNvSpPr>
            <a:spLocks noGrp="1"/>
          </p:cNvSpPr>
          <p:nvPr>
            <p:ph type="title" hasCustomPrompt="1"/>
          </p:nvPr>
        </p:nvSpPr>
        <p:spPr>
          <a:xfrm>
            <a:off x="815897" y="287066"/>
            <a:ext cx="3521927" cy="2734914"/>
          </a:xfrm>
        </p:spPr>
        <p:txBody>
          <a:bodyPr/>
          <a:lstStyle>
            <a:lvl1pPr>
              <a:defRPr b="0">
                <a:solidFill>
                  <a:schemeClr val="accent2"/>
                </a:solidFill>
              </a:defRPr>
            </a:lvl1pPr>
          </a:lstStyle>
          <a:p>
            <a:r>
              <a:rPr lang="en-US" dirty="0"/>
              <a:t>Click to edit title</a:t>
            </a:r>
          </a:p>
        </p:txBody>
      </p:sp>
      <p:sp>
        <p:nvSpPr>
          <p:cNvPr id="16" name="Text Placeholder 3"/>
          <p:cNvSpPr>
            <a:spLocks noGrp="1"/>
          </p:cNvSpPr>
          <p:nvPr>
            <p:ph type="body" sz="quarter" idx="13"/>
          </p:nvPr>
        </p:nvSpPr>
        <p:spPr>
          <a:xfrm>
            <a:off x="815975" y="3211513"/>
            <a:ext cx="3521849" cy="2475609"/>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14" name="Picture 13" descr="Compute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712851" y="434836"/>
            <a:ext cx="6828661" cy="6050713"/>
          </a:xfrm>
          <a:prstGeom prst="rect">
            <a:avLst/>
          </a:prstGeom>
          <a:effectLst>
            <a:outerShdw blurRad="76200" dir="18900000" sy="23000" kx="-1200000" algn="bl" rotWithShape="0">
              <a:prstClr val="black">
                <a:alpha val="20000"/>
              </a:prstClr>
            </a:outerShdw>
          </a:effectLst>
        </p:spPr>
      </p:pic>
      <p:sp>
        <p:nvSpPr>
          <p:cNvPr id="15" name="Picture Placeholder 12"/>
          <p:cNvSpPr>
            <a:spLocks noGrp="1"/>
          </p:cNvSpPr>
          <p:nvPr>
            <p:ph type="pic" sz="quarter" idx="10" hasCustomPrompt="1"/>
          </p:nvPr>
        </p:nvSpPr>
        <p:spPr>
          <a:xfrm>
            <a:off x="4976787" y="691882"/>
            <a:ext cx="6300787" cy="3411537"/>
          </a:xfrm>
        </p:spPr>
        <p:txBody>
          <a:bodyPr/>
          <a:lstStyle>
            <a:lvl1pPr>
              <a:defRPr/>
            </a:lvl1pPr>
          </a:lstStyle>
          <a:p>
            <a:r>
              <a:rPr lang="en-US" dirty="0"/>
              <a:t>Click icon to insert screenshot</a:t>
            </a:r>
          </a:p>
        </p:txBody>
      </p:sp>
      <p:sp>
        <p:nvSpPr>
          <p:cNvPr id="10"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fld id="{276FB33B-BCEE-4E25-B97B-A564B0E1024B}" type="datetime1">
              <a:rPr lang="en-US" smtClean="0"/>
              <a:t>6/24/2018</a:t>
            </a:fld>
            <a:endParaRPr lang="en-US" dirty="0"/>
          </a:p>
        </p:txBody>
      </p:sp>
      <p:sp>
        <p:nvSpPr>
          <p:cNvPr id="9"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a:t>Optional Tagline Goes Here </a:t>
            </a:r>
            <a:r>
              <a:rPr lang="en-US">
                <a:solidFill>
                  <a:schemeClr val="accent2"/>
                </a:solidFill>
              </a:rPr>
              <a:t>|</a:t>
            </a:r>
            <a:r>
              <a:rPr lang="en-US"/>
              <a:t> mn.gov/websiteurl</a:t>
            </a:r>
            <a:endParaRPr lang="en-US" dirty="0"/>
          </a:p>
        </p:txBody>
      </p:sp>
      <p:sp>
        <p:nvSpPr>
          <p:cNvPr id="11"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276175235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3_Single Quote Red Background">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10"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fld id="{276FB33B-BCEE-4E25-B97B-A564B0E1024B}" type="datetime1">
              <a:rPr lang="en-US" smtClean="0"/>
              <a:t>6/24/2018</a:t>
            </a:fld>
            <a:endParaRPr lang="en-US" dirty="0"/>
          </a:p>
        </p:txBody>
      </p:sp>
      <p:sp>
        <p:nvSpPr>
          <p:cNvPr id="9"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a:t>Optional Tagline Goes Here </a:t>
            </a:r>
            <a:r>
              <a:rPr lang="en-US">
                <a:solidFill>
                  <a:schemeClr val="accent2"/>
                </a:solidFill>
              </a:rPr>
              <a:t>|</a:t>
            </a:r>
            <a:r>
              <a:rPr lang="en-US"/>
              <a:t> mn.gov/websiteurl</a:t>
            </a:r>
            <a:endParaRPr lang="en-US" dirty="0"/>
          </a:p>
        </p:txBody>
      </p:sp>
      <p:sp>
        <p:nvSpPr>
          <p:cNvPr id="11"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
        <p:nvSpPr>
          <p:cNvPr id="13" name="Title 1"/>
          <p:cNvSpPr>
            <a:spLocks noGrp="1"/>
          </p:cNvSpPr>
          <p:nvPr>
            <p:ph type="title" hasCustomPrompt="1"/>
          </p:nvPr>
        </p:nvSpPr>
        <p:spPr>
          <a:xfrm>
            <a:off x="815897" y="287066"/>
            <a:ext cx="3521927" cy="2734914"/>
          </a:xfrm>
        </p:spPr>
        <p:txBody>
          <a:bodyPr/>
          <a:lstStyle>
            <a:lvl1pPr>
              <a:defRPr b="0">
                <a:solidFill>
                  <a:schemeClr val="accent2"/>
                </a:solidFill>
              </a:defRPr>
            </a:lvl1pPr>
          </a:lstStyle>
          <a:p>
            <a:r>
              <a:rPr lang="en-US" dirty="0"/>
              <a:t>Click to edit title</a:t>
            </a:r>
          </a:p>
        </p:txBody>
      </p:sp>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976787" y="504855"/>
            <a:ext cx="9618920" cy="5413315"/>
          </a:xfrm>
          <a:prstGeom prst="rect">
            <a:avLst/>
          </a:prstGeom>
          <a:ln>
            <a:noFill/>
          </a:ln>
          <a:effectLst>
            <a:outerShdw blurRad="292100" dist="139700" dir="2700000" algn="tl" rotWithShape="0">
              <a:srgbClr val="333333">
                <a:alpha val="65000"/>
              </a:srgbClr>
            </a:outerShdw>
          </a:effectLst>
        </p:spPr>
      </p:pic>
      <p:sp>
        <p:nvSpPr>
          <p:cNvPr id="15" name="Text Placeholder 3"/>
          <p:cNvSpPr>
            <a:spLocks noGrp="1"/>
          </p:cNvSpPr>
          <p:nvPr>
            <p:ph type="body" sz="quarter" idx="13"/>
          </p:nvPr>
        </p:nvSpPr>
        <p:spPr>
          <a:xfrm>
            <a:off x="815975" y="3211513"/>
            <a:ext cx="3521849" cy="2475609"/>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Picture Placeholder 12" descr="Screenshot"/>
          <p:cNvSpPr>
            <a:spLocks noGrp="1"/>
          </p:cNvSpPr>
          <p:nvPr>
            <p:ph type="pic" sz="quarter" idx="10" hasCustomPrompt="1"/>
          </p:nvPr>
        </p:nvSpPr>
        <p:spPr>
          <a:xfrm>
            <a:off x="4976787" y="1067565"/>
            <a:ext cx="9516215" cy="4850604"/>
          </a:xfrm>
        </p:spPr>
        <p:txBody>
          <a:bodyPr/>
          <a:lstStyle>
            <a:lvl1pPr>
              <a:defRPr/>
            </a:lvl1pPr>
          </a:lstStyle>
          <a:p>
            <a:r>
              <a:rPr lang="en-US" dirty="0"/>
              <a:t>Click icon to insert screenshot</a:t>
            </a:r>
          </a:p>
        </p:txBody>
      </p:sp>
    </p:spTree>
    <p:extLst>
      <p:ext uri="{BB962C8B-B14F-4D97-AF65-F5344CB8AC3E}">
        <p14:creationId xmlns:p14="http://schemas.microsoft.com/office/powerpoint/2010/main" val="196932636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2_Single Quote Red Background">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13" name="Title 1"/>
          <p:cNvSpPr>
            <a:spLocks noGrp="1"/>
          </p:cNvSpPr>
          <p:nvPr>
            <p:ph type="title" hasCustomPrompt="1"/>
          </p:nvPr>
        </p:nvSpPr>
        <p:spPr>
          <a:xfrm>
            <a:off x="838200" y="152400"/>
            <a:ext cx="10515600" cy="914400"/>
          </a:xfrm>
        </p:spPr>
        <p:txBody>
          <a:bodyPr>
            <a:normAutofit/>
          </a:bodyPr>
          <a:lstStyle>
            <a:lvl1pPr algn="r">
              <a:defRPr sz="3600">
                <a:solidFill>
                  <a:schemeClr val="accent2"/>
                </a:solidFill>
              </a:defRPr>
            </a:lvl1pPr>
          </a:lstStyle>
          <a:p>
            <a:r>
              <a:rPr lang="en-US" dirty="0"/>
              <a:t>Click to edit title</a:t>
            </a:r>
          </a:p>
        </p:txBody>
      </p:sp>
      <p:sp>
        <p:nvSpPr>
          <p:cNvPr id="14" name="Text Placeholder 3"/>
          <p:cNvSpPr>
            <a:spLocks noGrp="1"/>
          </p:cNvSpPr>
          <p:nvPr>
            <p:ph type="body" sz="quarter" idx="13"/>
          </p:nvPr>
        </p:nvSpPr>
        <p:spPr>
          <a:xfrm>
            <a:off x="815895" y="1365203"/>
            <a:ext cx="10555696" cy="156718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defRPr>
                <a:solidFill>
                  <a:schemeClr val="bg1"/>
                </a:solidFill>
              </a:defRPr>
            </a:lvl4pPr>
            <a:lvl5pPr>
              <a:defRPr>
                <a:solidFill>
                  <a:schemeClr val="bg1"/>
                </a:solidFill>
              </a:defRPr>
            </a:lvl5pPr>
          </a:lstStyle>
          <a:p>
            <a:pPr lvl="0"/>
            <a:r>
              <a:rPr lang="en-US"/>
              <a:t>Edit Master text styles</a:t>
            </a:r>
          </a:p>
          <a:p>
            <a:pPr lvl="1"/>
            <a:r>
              <a:rPr lang="en-US"/>
              <a:t>Second level</a:t>
            </a:r>
          </a:p>
          <a:p>
            <a:pPr lvl="2"/>
            <a:r>
              <a:rPr lang="en-US"/>
              <a:t>Third level</a:t>
            </a:r>
          </a:p>
        </p:txBody>
      </p:sp>
      <p:pic>
        <p:nvPicPr>
          <p:cNvPr id="15" name="Picture 1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73458" y="3222702"/>
            <a:ext cx="9387470" cy="5283060"/>
          </a:xfrm>
          <a:prstGeom prst="rect">
            <a:avLst/>
          </a:prstGeom>
          <a:ln>
            <a:noFill/>
          </a:ln>
          <a:effectLst>
            <a:outerShdw blurRad="292100" dist="139700" dir="2700000" algn="tl" rotWithShape="0">
              <a:srgbClr val="333333">
                <a:alpha val="65000"/>
              </a:srgbClr>
            </a:outerShdw>
          </a:effectLst>
        </p:spPr>
      </p:pic>
      <p:sp>
        <p:nvSpPr>
          <p:cNvPr id="16" name="Picture Placeholder 12" descr="Screenshot"/>
          <p:cNvSpPr>
            <a:spLocks noGrp="1"/>
          </p:cNvSpPr>
          <p:nvPr>
            <p:ph type="pic" sz="quarter" idx="10" hasCustomPrompt="1"/>
          </p:nvPr>
        </p:nvSpPr>
        <p:spPr>
          <a:xfrm>
            <a:off x="1373459" y="3771871"/>
            <a:ext cx="9287236" cy="4733889"/>
          </a:xfrm>
        </p:spPr>
        <p:txBody>
          <a:bodyPr/>
          <a:lstStyle>
            <a:lvl1pPr>
              <a:defRPr/>
            </a:lvl1pPr>
          </a:lstStyle>
          <a:p>
            <a:r>
              <a:rPr lang="en-US" dirty="0"/>
              <a:t>Click icon to insert screenshot</a:t>
            </a:r>
          </a:p>
        </p:txBody>
      </p:sp>
      <p:sp>
        <p:nvSpPr>
          <p:cNvPr id="6"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fld id="{276FB33B-BCEE-4E25-B97B-A564B0E1024B}" type="datetime1">
              <a:rPr lang="en-US" smtClean="0"/>
              <a:t>6/24/2018</a:t>
            </a:fld>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a:t>Optional Tagline Goes Here </a:t>
            </a:r>
            <a:r>
              <a:rPr lang="en-US">
                <a:solidFill>
                  <a:schemeClr val="accent2"/>
                </a:solidFill>
              </a:rPr>
              <a:t>|</a:t>
            </a:r>
            <a:r>
              <a:rPr lang="en-US"/>
              <a:t> mn.gov/websiteurl</a:t>
            </a:r>
            <a:endParaRPr lang="en-US" dirty="0"/>
          </a:p>
        </p:txBody>
      </p:sp>
      <p:sp>
        <p:nvSpPr>
          <p:cNvPr id="8"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4034028452"/>
      </p:ext>
    </p:extLst>
  </p:cSld>
  <p:clrMapOvr>
    <a:masterClrMapping/>
  </p:clrMapOvr>
  <p:hf sldNum="0" hdr="0" ftr="0" dt="0"/>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1_Single Quote Red Background">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12" name="Rounded Rectangular Callout 11"/>
          <p:cNvSpPr/>
          <p:nvPr userDrawn="1"/>
        </p:nvSpPr>
        <p:spPr>
          <a:xfrm>
            <a:off x="866887" y="601818"/>
            <a:ext cx="10515600" cy="5450408"/>
          </a:xfrm>
          <a:custGeom>
            <a:avLst/>
            <a:gdLst>
              <a:gd name="connsiteX0" fmla="*/ 0 w 10515600"/>
              <a:gd name="connsiteY0" fmla="*/ 805890 h 4835245"/>
              <a:gd name="connsiteX1" fmla="*/ 805890 w 10515600"/>
              <a:gd name="connsiteY1" fmla="*/ 0 h 4835245"/>
              <a:gd name="connsiteX2" fmla="*/ 1752600 w 10515600"/>
              <a:gd name="connsiteY2" fmla="*/ 0 h 4835245"/>
              <a:gd name="connsiteX3" fmla="*/ 1752600 w 10515600"/>
              <a:gd name="connsiteY3" fmla="*/ 0 h 4835245"/>
              <a:gd name="connsiteX4" fmla="*/ 4381500 w 10515600"/>
              <a:gd name="connsiteY4" fmla="*/ 0 h 4835245"/>
              <a:gd name="connsiteX5" fmla="*/ 9709710 w 10515600"/>
              <a:gd name="connsiteY5" fmla="*/ 0 h 4835245"/>
              <a:gd name="connsiteX6" fmla="*/ 10515600 w 10515600"/>
              <a:gd name="connsiteY6" fmla="*/ 805890 h 4835245"/>
              <a:gd name="connsiteX7" fmla="*/ 10515600 w 10515600"/>
              <a:gd name="connsiteY7" fmla="*/ 2820560 h 4835245"/>
              <a:gd name="connsiteX8" fmla="*/ 10515600 w 10515600"/>
              <a:gd name="connsiteY8" fmla="*/ 2820560 h 4835245"/>
              <a:gd name="connsiteX9" fmla="*/ 10515600 w 10515600"/>
              <a:gd name="connsiteY9" fmla="*/ 4029371 h 4835245"/>
              <a:gd name="connsiteX10" fmla="*/ 10515600 w 10515600"/>
              <a:gd name="connsiteY10" fmla="*/ 4029355 h 4835245"/>
              <a:gd name="connsiteX11" fmla="*/ 9709710 w 10515600"/>
              <a:gd name="connsiteY11" fmla="*/ 4835245 h 4835245"/>
              <a:gd name="connsiteX12" fmla="*/ 4381500 w 10515600"/>
              <a:gd name="connsiteY12" fmla="*/ 4835245 h 4835245"/>
              <a:gd name="connsiteX13" fmla="*/ 3067085 w 10515600"/>
              <a:gd name="connsiteY13" fmla="*/ 5439651 h 4835245"/>
              <a:gd name="connsiteX14" fmla="*/ 1752600 w 10515600"/>
              <a:gd name="connsiteY14" fmla="*/ 4835245 h 4835245"/>
              <a:gd name="connsiteX15" fmla="*/ 805890 w 10515600"/>
              <a:gd name="connsiteY15" fmla="*/ 4835245 h 4835245"/>
              <a:gd name="connsiteX16" fmla="*/ 0 w 10515600"/>
              <a:gd name="connsiteY16" fmla="*/ 4029355 h 4835245"/>
              <a:gd name="connsiteX17" fmla="*/ 0 w 10515600"/>
              <a:gd name="connsiteY17" fmla="*/ 4029371 h 4835245"/>
              <a:gd name="connsiteX18" fmla="*/ 0 w 10515600"/>
              <a:gd name="connsiteY18" fmla="*/ 2820560 h 4835245"/>
              <a:gd name="connsiteX19" fmla="*/ 0 w 10515600"/>
              <a:gd name="connsiteY19" fmla="*/ 2820560 h 4835245"/>
              <a:gd name="connsiteX20" fmla="*/ 0 w 10515600"/>
              <a:gd name="connsiteY20" fmla="*/ 805890 h 4835245"/>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4381500 w 10515600"/>
              <a:gd name="connsiteY12" fmla="*/ 4835245 h 5439651"/>
              <a:gd name="connsiteX13" fmla="*/ 3067085 w 10515600"/>
              <a:gd name="connsiteY13" fmla="*/ 5439651 h 5439651"/>
              <a:gd name="connsiteX14" fmla="*/ 2279725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3725283 w 10515600"/>
              <a:gd name="connsiteY12" fmla="*/ 4846003 h 5439651"/>
              <a:gd name="connsiteX13" fmla="*/ 3067085 w 10515600"/>
              <a:gd name="connsiteY13" fmla="*/ 5439651 h 5439651"/>
              <a:gd name="connsiteX14" fmla="*/ 2279725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601015"/>
              <a:gd name="connsiteX1" fmla="*/ 805890 w 10515600"/>
              <a:gd name="connsiteY1" fmla="*/ 0 h 5601015"/>
              <a:gd name="connsiteX2" fmla="*/ 1752600 w 10515600"/>
              <a:gd name="connsiteY2" fmla="*/ 0 h 5601015"/>
              <a:gd name="connsiteX3" fmla="*/ 1752600 w 10515600"/>
              <a:gd name="connsiteY3" fmla="*/ 0 h 5601015"/>
              <a:gd name="connsiteX4" fmla="*/ 4381500 w 10515600"/>
              <a:gd name="connsiteY4" fmla="*/ 0 h 5601015"/>
              <a:gd name="connsiteX5" fmla="*/ 9709710 w 10515600"/>
              <a:gd name="connsiteY5" fmla="*/ 0 h 5601015"/>
              <a:gd name="connsiteX6" fmla="*/ 10515600 w 10515600"/>
              <a:gd name="connsiteY6" fmla="*/ 805890 h 5601015"/>
              <a:gd name="connsiteX7" fmla="*/ 10515600 w 10515600"/>
              <a:gd name="connsiteY7" fmla="*/ 2820560 h 5601015"/>
              <a:gd name="connsiteX8" fmla="*/ 10515600 w 10515600"/>
              <a:gd name="connsiteY8" fmla="*/ 2820560 h 5601015"/>
              <a:gd name="connsiteX9" fmla="*/ 10515600 w 10515600"/>
              <a:gd name="connsiteY9" fmla="*/ 4029371 h 5601015"/>
              <a:gd name="connsiteX10" fmla="*/ 10515600 w 10515600"/>
              <a:gd name="connsiteY10" fmla="*/ 4029355 h 5601015"/>
              <a:gd name="connsiteX11" fmla="*/ 9709710 w 10515600"/>
              <a:gd name="connsiteY11" fmla="*/ 4835245 h 5601015"/>
              <a:gd name="connsiteX12" fmla="*/ 3725283 w 10515600"/>
              <a:gd name="connsiteY12" fmla="*/ 4846003 h 5601015"/>
              <a:gd name="connsiteX13" fmla="*/ 3067085 w 10515600"/>
              <a:gd name="connsiteY13" fmla="*/ 5601015 h 5601015"/>
              <a:gd name="connsiteX14" fmla="*/ 2279725 w 10515600"/>
              <a:gd name="connsiteY14" fmla="*/ 4824487 h 5601015"/>
              <a:gd name="connsiteX15" fmla="*/ 805890 w 10515600"/>
              <a:gd name="connsiteY15" fmla="*/ 4835245 h 5601015"/>
              <a:gd name="connsiteX16" fmla="*/ 0 w 10515600"/>
              <a:gd name="connsiteY16" fmla="*/ 4029355 h 5601015"/>
              <a:gd name="connsiteX17" fmla="*/ 0 w 10515600"/>
              <a:gd name="connsiteY17" fmla="*/ 4029371 h 5601015"/>
              <a:gd name="connsiteX18" fmla="*/ 0 w 10515600"/>
              <a:gd name="connsiteY18" fmla="*/ 2820560 h 5601015"/>
              <a:gd name="connsiteX19" fmla="*/ 0 w 10515600"/>
              <a:gd name="connsiteY19" fmla="*/ 2820560 h 5601015"/>
              <a:gd name="connsiteX20" fmla="*/ 0 w 10515600"/>
              <a:gd name="connsiteY20" fmla="*/ 805890 h 5601015"/>
              <a:gd name="connsiteX0" fmla="*/ 0 w 10515600"/>
              <a:gd name="connsiteY0" fmla="*/ 805890 h 5601015"/>
              <a:gd name="connsiteX1" fmla="*/ 805890 w 10515600"/>
              <a:gd name="connsiteY1" fmla="*/ 0 h 5601015"/>
              <a:gd name="connsiteX2" fmla="*/ 1752600 w 10515600"/>
              <a:gd name="connsiteY2" fmla="*/ 0 h 5601015"/>
              <a:gd name="connsiteX3" fmla="*/ 1752600 w 10515600"/>
              <a:gd name="connsiteY3" fmla="*/ 0 h 5601015"/>
              <a:gd name="connsiteX4" fmla="*/ 4381500 w 10515600"/>
              <a:gd name="connsiteY4" fmla="*/ 0 h 5601015"/>
              <a:gd name="connsiteX5" fmla="*/ 9709710 w 10515600"/>
              <a:gd name="connsiteY5" fmla="*/ 0 h 5601015"/>
              <a:gd name="connsiteX6" fmla="*/ 10515600 w 10515600"/>
              <a:gd name="connsiteY6" fmla="*/ 805890 h 5601015"/>
              <a:gd name="connsiteX7" fmla="*/ 10515600 w 10515600"/>
              <a:gd name="connsiteY7" fmla="*/ 2820560 h 5601015"/>
              <a:gd name="connsiteX8" fmla="*/ 10515600 w 10515600"/>
              <a:gd name="connsiteY8" fmla="*/ 2820560 h 5601015"/>
              <a:gd name="connsiteX9" fmla="*/ 10515600 w 10515600"/>
              <a:gd name="connsiteY9" fmla="*/ 4029371 h 5601015"/>
              <a:gd name="connsiteX10" fmla="*/ 10515600 w 10515600"/>
              <a:gd name="connsiteY10" fmla="*/ 4029355 h 5601015"/>
              <a:gd name="connsiteX11" fmla="*/ 9709710 w 10515600"/>
              <a:gd name="connsiteY11" fmla="*/ 4835245 h 5601015"/>
              <a:gd name="connsiteX12" fmla="*/ 3725283 w 10515600"/>
              <a:gd name="connsiteY12" fmla="*/ 4846003 h 5601015"/>
              <a:gd name="connsiteX13" fmla="*/ 3067085 w 10515600"/>
              <a:gd name="connsiteY13" fmla="*/ 5601015 h 5601015"/>
              <a:gd name="connsiteX14" fmla="*/ 1440628 w 10515600"/>
              <a:gd name="connsiteY14" fmla="*/ 4824487 h 5601015"/>
              <a:gd name="connsiteX15" fmla="*/ 805890 w 10515600"/>
              <a:gd name="connsiteY15" fmla="*/ 4835245 h 5601015"/>
              <a:gd name="connsiteX16" fmla="*/ 0 w 10515600"/>
              <a:gd name="connsiteY16" fmla="*/ 4029355 h 5601015"/>
              <a:gd name="connsiteX17" fmla="*/ 0 w 10515600"/>
              <a:gd name="connsiteY17" fmla="*/ 4029371 h 5601015"/>
              <a:gd name="connsiteX18" fmla="*/ 0 w 10515600"/>
              <a:gd name="connsiteY18" fmla="*/ 2820560 h 5601015"/>
              <a:gd name="connsiteX19" fmla="*/ 0 w 10515600"/>
              <a:gd name="connsiteY19" fmla="*/ 2820560 h 5601015"/>
              <a:gd name="connsiteX20" fmla="*/ 0 w 10515600"/>
              <a:gd name="connsiteY20" fmla="*/ 805890 h 5601015"/>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3725283 w 10515600"/>
              <a:gd name="connsiteY12" fmla="*/ 4846003 h 5439651"/>
              <a:gd name="connsiteX13" fmla="*/ 2098897 w 10515600"/>
              <a:gd name="connsiteY13" fmla="*/ 5439651 h 5439651"/>
              <a:gd name="connsiteX14" fmla="*/ 1440628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2552700 w 10515600"/>
              <a:gd name="connsiteY12" fmla="*/ 4846003 h 5439651"/>
              <a:gd name="connsiteX13" fmla="*/ 2098897 w 10515600"/>
              <a:gd name="connsiteY13" fmla="*/ 5439651 h 5439651"/>
              <a:gd name="connsiteX14" fmla="*/ 1440628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50408"/>
              <a:gd name="connsiteX1" fmla="*/ 805890 w 10515600"/>
              <a:gd name="connsiteY1" fmla="*/ 0 h 5450408"/>
              <a:gd name="connsiteX2" fmla="*/ 1752600 w 10515600"/>
              <a:gd name="connsiteY2" fmla="*/ 0 h 5450408"/>
              <a:gd name="connsiteX3" fmla="*/ 1752600 w 10515600"/>
              <a:gd name="connsiteY3" fmla="*/ 0 h 5450408"/>
              <a:gd name="connsiteX4" fmla="*/ 4381500 w 10515600"/>
              <a:gd name="connsiteY4" fmla="*/ 0 h 5450408"/>
              <a:gd name="connsiteX5" fmla="*/ 9709710 w 10515600"/>
              <a:gd name="connsiteY5" fmla="*/ 0 h 5450408"/>
              <a:gd name="connsiteX6" fmla="*/ 10515600 w 10515600"/>
              <a:gd name="connsiteY6" fmla="*/ 805890 h 5450408"/>
              <a:gd name="connsiteX7" fmla="*/ 10515600 w 10515600"/>
              <a:gd name="connsiteY7" fmla="*/ 2820560 h 5450408"/>
              <a:gd name="connsiteX8" fmla="*/ 10515600 w 10515600"/>
              <a:gd name="connsiteY8" fmla="*/ 2820560 h 5450408"/>
              <a:gd name="connsiteX9" fmla="*/ 10515600 w 10515600"/>
              <a:gd name="connsiteY9" fmla="*/ 4029371 h 5450408"/>
              <a:gd name="connsiteX10" fmla="*/ 10515600 w 10515600"/>
              <a:gd name="connsiteY10" fmla="*/ 4029355 h 5450408"/>
              <a:gd name="connsiteX11" fmla="*/ 9709710 w 10515600"/>
              <a:gd name="connsiteY11" fmla="*/ 4835245 h 5450408"/>
              <a:gd name="connsiteX12" fmla="*/ 2552700 w 10515600"/>
              <a:gd name="connsiteY12" fmla="*/ 4846003 h 5450408"/>
              <a:gd name="connsiteX13" fmla="*/ 2034351 w 10515600"/>
              <a:gd name="connsiteY13" fmla="*/ 5450408 h 5450408"/>
              <a:gd name="connsiteX14" fmla="*/ 1440628 w 10515600"/>
              <a:gd name="connsiteY14" fmla="*/ 4824487 h 5450408"/>
              <a:gd name="connsiteX15" fmla="*/ 805890 w 10515600"/>
              <a:gd name="connsiteY15" fmla="*/ 4835245 h 5450408"/>
              <a:gd name="connsiteX16" fmla="*/ 0 w 10515600"/>
              <a:gd name="connsiteY16" fmla="*/ 4029355 h 5450408"/>
              <a:gd name="connsiteX17" fmla="*/ 0 w 10515600"/>
              <a:gd name="connsiteY17" fmla="*/ 4029371 h 5450408"/>
              <a:gd name="connsiteX18" fmla="*/ 0 w 10515600"/>
              <a:gd name="connsiteY18" fmla="*/ 2820560 h 5450408"/>
              <a:gd name="connsiteX19" fmla="*/ 0 w 10515600"/>
              <a:gd name="connsiteY19" fmla="*/ 2820560 h 5450408"/>
              <a:gd name="connsiteX20" fmla="*/ 0 w 10515600"/>
              <a:gd name="connsiteY20" fmla="*/ 805890 h 5450408"/>
              <a:gd name="connsiteX0" fmla="*/ 0 w 10515600"/>
              <a:gd name="connsiteY0" fmla="*/ 805890 h 5450408"/>
              <a:gd name="connsiteX1" fmla="*/ 805890 w 10515600"/>
              <a:gd name="connsiteY1" fmla="*/ 0 h 5450408"/>
              <a:gd name="connsiteX2" fmla="*/ 1752600 w 10515600"/>
              <a:gd name="connsiteY2" fmla="*/ 0 h 5450408"/>
              <a:gd name="connsiteX3" fmla="*/ 1752600 w 10515600"/>
              <a:gd name="connsiteY3" fmla="*/ 0 h 5450408"/>
              <a:gd name="connsiteX4" fmla="*/ 4381500 w 10515600"/>
              <a:gd name="connsiteY4" fmla="*/ 0 h 5450408"/>
              <a:gd name="connsiteX5" fmla="*/ 9709710 w 10515600"/>
              <a:gd name="connsiteY5" fmla="*/ 0 h 5450408"/>
              <a:gd name="connsiteX6" fmla="*/ 10515600 w 10515600"/>
              <a:gd name="connsiteY6" fmla="*/ 805890 h 5450408"/>
              <a:gd name="connsiteX7" fmla="*/ 10515600 w 10515600"/>
              <a:gd name="connsiteY7" fmla="*/ 2820560 h 5450408"/>
              <a:gd name="connsiteX8" fmla="*/ 10515600 w 10515600"/>
              <a:gd name="connsiteY8" fmla="*/ 2820560 h 5450408"/>
              <a:gd name="connsiteX9" fmla="*/ 10515600 w 10515600"/>
              <a:gd name="connsiteY9" fmla="*/ 4029371 h 5450408"/>
              <a:gd name="connsiteX10" fmla="*/ 10515600 w 10515600"/>
              <a:gd name="connsiteY10" fmla="*/ 4029355 h 5450408"/>
              <a:gd name="connsiteX11" fmla="*/ 9709710 w 10515600"/>
              <a:gd name="connsiteY11" fmla="*/ 4835245 h 5450408"/>
              <a:gd name="connsiteX12" fmla="*/ 2552700 w 10515600"/>
              <a:gd name="connsiteY12" fmla="*/ 4846003 h 5450408"/>
              <a:gd name="connsiteX13" fmla="*/ 2002078 w 10515600"/>
              <a:gd name="connsiteY13" fmla="*/ 5450408 h 5450408"/>
              <a:gd name="connsiteX14" fmla="*/ 1440628 w 10515600"/>
              <a:gd name="connsiteY14" fmla="*/ 4824487 h 5450408"/>
              <a:gd name="connsiteX15" fmla="*/ 805890 w 10515600"/>
              <a:gd name="connsiteY15" fmla="*/ 4835245 h 5450408"/>
              <a:gd name="connsiteX16" fmla="*/ 0 w 10515600"/>
              <a:gd name="connsiteY16" fmla="*/ 4029355 h 5450408"/>
              <a:gd name="connsiteX17" fmla="*/ 0 w 10515600"/>
              <a:gd name="connsiteY17" fmla="*/ 4029371 h 5450408"/>
              <a:gd name="connsiteX18" fmla="*/ 0 w 10515600"/>
              <a:gd name="connsiteY18" fmla="*/ 2820560 h 5450408"/>
              <a:gd name="connsiteX19" fmla="*/ 0 w 10515600"/>
              <a:gd name="connsiteY19" fmla="*/ 2820560 h 5450408"/>
              <a:gd name="connsiteX20" fmla="*/ 0 w 10515600"/>
              <a:gd name="connsiteY20" fmla="*/ 805890 h 54504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0515600" h="5450408">
                <a:moveTo>
                  <a:pt x="0" y="805890"/>
                </a:moveTo>
                <a:cubicBezTo>
                  <a:pt x="0" y="360809"/>
                  <a:pt x="360809" y="0"/>
                  <a:pt x="805890" y="0"/>
                </a:cubicBezTo>
                <a:lnTo>
                  <a:pt x="1752600" y="0"/>
                </a:lnTo>
                <a:lnTo>
                  <a:pt x="1752600" y="0"/>
                </a:lnTo>
                <a:lnTo>
                  <a:pt x="4381500" y="0"/>
                </a:lnTo>
                <a:lnTo>
                  <a:pt x="9709710" y="0"/>
                </a:lnTo>
                <a:cubicBezTo>
                  <a:pt x="10154791" y="0"/>
                  <a:pt x="10515600" y="360809"/>
                  <a:pt x="10515600" y="805890"/>
                </a:cubicBezTo>
                <a:lnTo>
                  <a:pt x="10515600" y="2820560"/>
                </a:lnTo>
                <a:lnTo>
                  <a:pt x="10515600" y="2820560"/>
                </a:lnTo>
                <a:lnTo>
                  <a:pt x="10515600" y="4029371"/>
                </a:lnTo>
                <a:lnTo>
                  <a:pt x="10515600" y="4029355"/>
                </a:lnTo>
                <a:cubicBezTo>
                  <a:pt x="10515600" y="4474436"/>
                  <a:pt x="10154791" y="4835245"/>
                  <a:pt x="9709710" y="4835245"/>
                </a:cubicBezTo>
                <a:lnTo>
                  <a:pt x="2552700" y="4846003"/>
                </a:lnTo>
                <a:lnTo>
                  <a:pt x="2002078" y="5450408"/>
                </a:lnTo>
                <a:lnTo>
                  <a:pt x="1440628" y="4824487"/>
                </a:lnTo>
                <a:lnTo>
                  <a:pt x="805890" y="4835245"/>
                </a:lnTo>
                <a:cubicBezTo>
                  <a:pt x="360809" y="4835245"/>
                  <a:pt x="0" y="4474436"/>
                  <a:pt x="0" y="4029355"/>
                </a:cubicBezTo>
                <a:lnTo>
                  <a:pt x="0" y="4029371"/>
                </a:lnTo>
                <a:lnTo>
                  <a:pt x="0" y="2820560"/>
                </a:lnTo>
                <a:lnTo>
                  <a:pt x="0" y="2820560"/>
                </a:lnTo>
                <a:lnTo>
                  <a:pt x="0" y="80589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1"/>
          <p:cNvSpPr>
            <a:spLocks noGrp="1"/>
          </p:cNvSpPr>
          <p:nvPr>
            <p:ph type="title" hasCustomPrompt="1"/>
          </p:nvPr>
        </p:nvSpPr>
        <p:spPr>
          <a:xfrm>
            <a:off x="1387736" y="1438507"/>
            <a:ext cx="9488245" cy="2219093"/>
          </a:xfrm>
        </p:spPr>
        <p:txBody>
          <a:bodyPr>
            <a:noAutofit/>
          </a:bodyPr>
          <a:lstStyle>
            <a:lvl1pPr algn="ctr">
              <a:tabLst>
                <a:tab pos="3770313" algn="l"/>
              </a:tabLst>
              <a:defRPr sz="5000" baseline="0">
                <a:solidFill>
                  <a:schemeClr val="accent1"/>
                </a:solidFill>
              </a:defRPr>
            </a:lvl1pPr>
          </a:lstStyle>
          <a:p>
            <a:r>
              <a:rPr lang="en-US" dirty="0"/>
              <a:t>“Click to edit quote.”</a:t>
            </a:r>
          </a:p>
        </p:txBody>
      </p:sp>
      <p:sp>
        <p:nvSpPr>
          <p:cNvPr id="8" name="Text Placeholder 6"/>
          <p:cNvSpPr>
            <a:spLocks noGrp="1"/>
          </p:cNvSpPr>
          <p:nvPr>
            <p:ph type="body" sz="quarter" idx="13" hasCustomPrompt="1"/>
          </p:nvPr>
        </p:nvSpPr>
        <p:spPr>
          <a:xfrm>
            <a:off x="1387736" y="4126416"/>
            <a:ext cx="9488245" cy="1015739"/>
          </a:xfrm>
        </p:spPr>
        <p:txBody>
          <a:bodyPr anchor="ctr">
            <a:normAutofit/>
          </a:bodyPr>
          <a:lstStyle>
            <a:lvl1pPr marL="0" indent="0" algn="ctr">
              <a:buNone/>
              <a:defRPr sz="2400" i="1" baseline="0">
                <a:solidFill>
                  <a:schemeClr val="tx2"/>
                </a:solidFill>
              </a:defRPr>
            </a:lvl1pPr>
          </a:lstStyle>
          <a:p>
            <a:pPr lvl="0"/>
            <a:r>
              <a:rPr lang="en-US" dirty="0"/>
              <a:t>- Click to edit name or subtext</a:t>
            </a:r>
          </a:p>
        </p:txBody>
      </p:sp>
      <p:sp>
        <p:nvSpPr>
          <p:cNvPr id="10"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fld id="{276FB33B-BCEE-4E25-B97B-A564B0E1024B}" type="datetime1">
              <a:rPr lang="en-US" smtClean="0"/>
              <a:t>6/24/2018</a:t>
            </a:fld>
            <a:endParaRPr lang="en-US" dirty="0"/>
          </a:p>
        </p:txBody>
      </p:sp>
      <p:sp>
        <p:nvSpPr>
          <p:cNvPr id="9"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a:t>Optional Tagline Goes Here </a:t>
            </a:r>
            <a:r>
              <a:rPr lang="en-US">
                <a:solidFill>
                  <a:schemeClr val="accent2"/>
                </a:solidFill>
              </a:rPr>
              <a:t>|</a:t>
            </a:r>
            <a:r>
              <a:rPr lang="en-US"/>
              <a:t> mn.gov/websiteurl</a:t>
            </a:r>
            <a:endParaRPr lang="en-US" dirty="0"/>
          </a:p>
        </p:txBody>
      </p:sp>
      <p:sp>
        <p:nvSpPr>
          <p:cNvPr id="11"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25396629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8_Title and Content (Solid Dark)">
    <p:bg>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3" name="Rounded Rectangular Callout 11"/>
          <p:cNvSpPr/>
          <p:nvPr userDrawn="1"/>
        </p:nvSpPr>
        <p:spPr>
          <a:xfrm>
            <a:off x="866887" y="601818"/>
            <a:ext cx="10515600" cy="5450408"/>
          </a:xfrm>
          <a:custGeom>
            <a:avLst/>
            <a:gdLst>
              <a:gd name="connsiteX0" fmla="*/ 0 w 10515600"/>
              <a:gd name="connsiteY0" fmla="*/ 805890 h 4835245"/>
              <a:gd name="connsiteX1" fmla="*/ 805890 w 10515600"/>
              <a:gd name="connsiteY1" fmla="*/ 0 h 4835245"/>
              <a:gd name="connsiteX2" fmla="*/ 1752600 w 10515600"/>
              <a:gd name="connsiteY2" fmla="*/ 0 h 4835245"/>
              <a:gd name="connsiteX3" fmla="*/ 1752600 w 10515600"/>
              <a:gd name="connsiteY3" fmla="*/ 0 h 4835245"/>
              <a:gd name="connsiteX4" fmla="*/ 4381500 w 10515600"/>
              <a:gd name="connsiteY4" fmla="*/ 0 h 4835245"/>
              <a:gd name="connsiteX5" fmla="*/ 9709710 w 10515600"/>
              <a:gd name="connsiteY5" fmla="*/ 0 h 4835245"/>
              <a:gd name="connsiteX6" fmla="*/ 10515600 w 10515600"/>
              <a:gd name="connsiteY6" fmla="*/ 805890 h 4835245"/>
              <a:gd name="connsiteX7" fmla="*/ 10515600 w 10515600"/>
              <a:gd name="connsiteY7" fmla="*/ 2820560 h 4835245"/>
              <a:gd name="connsiteX8" fmla="*/ 10515600 w 10515600"/>
              <a:gd name="connsiteY8" fmla="*/ 2820560 h 4835245"/>
              <a:gd name="connsiteX9" fmla="*/ 10515600 w 10515600"/>
              <a:gd name="connsiteY9" fmla="*/ 4029371 h 4835245"/>
              <a:gd name="connsiteX10" fmla="*/ 10515600 w 10515600"/>
              <a:gd name="connsiteY10" fmla="*/ 4029355 h 4835245"/>
              <a:gd name="connsiteX11" fmla="*/ 9709710 w 10515600"/>
              <a:gd name="connsiteY11" fmla="*/ 4835245 h 4835245"/>
              <a:gd name="connsiteX12" fmla="*/ 4381500 w 10515600"/>
              <a:gd name="connsiteY12" fmla="*/ 4835245 h 4835245"/>
              <a:gd name="connsiteX13" fmla="*/ 3067085 w 10515600"/>
              <a:gd name="connsiteY13" fmla="*/ 5439651 h 4835245"/>
              <a:gd name="connsiteX14" fmla="*/ 1752600 w 10515600"/>
              <a:gd name="connsiteY14" fmla="*/ 4835245 h 4835245"/>
              <a:gd name="connsiteX15" fmla="*/ 805890 w 10515600"/>
              <a:gd name="connsiteY15" fmla="*/ 4835245 h 4835245"/>
              <a:gd name="connsiteX16" fmla="*/ 0 w 10515600"/>
              <a:gd name="connsiteY16" fmla="*/ 4029355 h 4835245"/>
              <a:gd name="connsiteX17" fmla="*/ 0 w 10515600"/>
              <a:gd name="connsiteY17" fmla="*/ 4029371 h 4835245"/>
              <a:gd name="connsiteX18" fmla="*/ 0 w 10515600"/>
              <a:gd name="connsiteY18" fmla="*/ 2820560 h 4835245"/>
              <a:gd name="connsiteX19" fmla="*/ 0 w 10515600"/>
              <a:gd name="connsiteY19" fmla="*/ 2820560 h 4835245"/>
              <a:gd name="connsiteX20" fmla="*/ 0 w 10515600"/>
              <a:gd name="connsiteY20" fmla="*/ 805890 h 4835245"/>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4381500 w 10515600"/>
              <a:gd name="connsiteY12" fmla="*/ 4835245 h 5439651"/>
              <a:gd name="connsiteX13" fmla="*/ 3067085 w 10515600"/>
              <a:gd name="connsiteY13" fmla="*/ 5439651 h 5439651"/>
              <a:gd name="connsiteX14" fmla="*/ 2279725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3725283 w 10515600"/>
              <a:gd name="connsiteY12" fmla="*/ 4846003 h 5439651"/>
              <a:gd name="connsiteX13" fmla="*/ 3067085 w 10515600"/>
              <a:gd name="connsiteY13" fmla="*/ 5439651 h 5439651"/>
              <a:gd name="connsiteX14" fmla="*/ 2279725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601015"/>
              <a:gd name="connsiteX1" fmla="*/ 805890 w 10515600"/>
              <a:gd name="connsiteY1" fmla="*/ 0 h 5601015"/>
              <a:gd name="connsiteX2" fmla="*/ 1752600 w 10515600"/>
              <a:gd name="connsiteY2" fmla="*/ 0 h 5601015"/>
              <a:gd name="connsiteX3" fmla="*/ 1752600 w 10515600"/>
              <a:gd name="connsiteY3" fmla="*/ 0 h 5601015"/>
              <a:gd name="connsiteX4" fmla="*/ 4381500 w 10515600"/>
              <a:gd name="connsiteY4" fmla="*/ 0 h 5601015"/>
              <a:gd name="connsiteX5" fmla="*/ 9709710 w 10515600"/>
              <a:gd name="connsiteY5" fmla="*/ 0 h 5601015"/>
              <a:gd name="connsiteX6" fmla="*/ 10515600 w 10515600"/>
              <a:gd name="connsiteY6" fmla="*/ 805890 h 5601015"/>
              <a:gd name="connsiteX7" fmla="*/ 10515600 w 10515600"/>
              <a:gd name="connsiteY7" fmla="*/ 2820560 h 5601015"/>
              <a:gd name="connsiteX8" fmla="*/ 10515600 w 10515600"/>
              <a:gd name="connsiteY8" fmla="*/ 2820560 h 5601015"/>
              <a:gd name="connsiteX9" fmla="*/ 10515600 w 10515600"/>
              <a:gd name="connsiteY9" fmla="*/ 4029371 h 5601015"/>
              <a:gd name="connsiteX10" fmla="*/ 10515600 w 10515600"/>
              <a:gd name="connsiteY10" fmla="*/ 4029355 h 5601015"/>
              <a:gd name="connsiteX11" fmla="*/ 9709710 w 10515600"/>
              <a:gd name="connsiteY11" fmla="*/ 4835245 h 5601015"/>
              <a:gd name="connsiteX12" fmla="*/ 3725283 w 10515600"/>
              <a:gd name="connsiteY12" fmla="*/ 4846003 h 5601015"/>
              <a:gd name="connsiteX13" fmla="*/ 3067085 w 10515600"/>
              <a:gd name="connsiteY13" fmla="*/ 5601015 h 5601015"/>
              <a:gd name="connsiteX14" fmla="*/ 2279725 w 10515600"/>
              <a:gd name="connsiteY14" fmla="*/ 4824487 h 5601015"/>
              <a:gd name="connsiteX15" fmla="*/ 805890 w 10515600"/>
              <a:gd name="connsiteY15" fmla="*/ 4835245 h 5601015"/>
              <a:gd name="connsiteX16" fmla="*/ 0 w 10515600"/>
              <a:gd name="connsiteY16" fmla="*/ 4029355 h 5601015"/>
              <a:gd name="connsiteX17" fmla="*/ 0 w 10515600"/>
              <a:gd name="connsiteY17" fmla="*/ 4029371 h 5601015"/>
              <a:gd name="connsiteX18" fmla="*/ 0 w 10515600"/>
              <a:gd name="connsiteY18" fmla="*/ 2820560 h 5601015"/>
              <a:gd name="connsiteX19" fmla="*/ 0 w 10515600"/>
              <a:gd name="connsiteY19" fmla="*/ 2820560 h 5601015"/>
              <a:gd name="connsiteX20" fmla="*/ 0 w 10515600"/>
              <a:gd name="connsiteY20" fmla="*/ 805890 h 5601015"/>
              <a:gd name="connsiteX0" fmla="*/ 0 w 10515600"/>
              <a:gd name="connsiteY0" fmla="*/ 805890 h 5601015"/>
              <a:gd name="connsiteX1" fmla="*/ 805890 w 10515600"/>
              <a:gd name="connsiteY1" fmla="*/ 0 h 5601015"/>
              <a:gd name="connsiteX2" fmla="*/ 1752600 w 10515600"/>
              <a:gd name="connsiteY2" fmla="*/ 0 h 5601015"/>
              <a:gd name="connsiteX3" fmla="*/ 1752600 w 10515600"/>
              <a:gd name="connsiteY3" fmla="*/ 0 h 5601015"/>
              <a:gd name="connsiteX4" fmla="*/ 4381500 w 10515600"/>
              <a:gd name="connsiteY4" fmla="*/ 0 h 5601015"/>
              <a:gd name="connsiteX5" fmla="*/ 9709710 w 10515600"/>
              <a:gd name="connsiteY5" fmla="*/ 0 h 5601015"/>
              <a:gd name="connsiteX6" fmla="*/ 10515600 w 10515600"/>
              <a:gd name="connsiteY6" fmla="*/ 805890 h 5601015"/>
              <a:gd name="connsiteX7" fmla="*/ 10515600 w 10515600"/>
              <a:gd name="connsiteY7" fmla="*/ 2820560 h 5601015"/>
              <a:gd name="connsiteX8" fmla="*/ 10515600 w 10515600"/>
              <a:gd name="connsiteY8" fmla="*/ 2820560 h 5601015"/>
              <a:gd name="connsiteX9" fmla="*/ 10515600 w 10515600"/>
              <a:gd name="connsiteY9" fmla="*/ 4029371 h 5601015"/>
              <a:gd name="connsiteX10" fmla="*/ 10515600 w 10515600"/>
              <a:gd name="connsiteY10" fmla="*/ 4029355 h 5601015"/>
              <a:gd name="connsiteX11" fmla="*/ 9709710 w 10515600"/>
              <a:gd name="connsiteY11" fmla="*/ 4835245 h 5601015"/>
              <a:gd name="connsiteX12" fmla="*/ 3725283 w 10515600"/>
              <a:gd name="connsiteY12" fmla="*/ 4846003 h 5601015"/>
              <a:gd name="connsiteX13" fmla="*/ 3067085 w 10515600"/>
              <a:gd name="connsiteY13" fmla="*/ 5601015 h 5601015"/>
              <a:gd name="connsiteX14" fmla="*/ 1440628 w 10515600"/>
              <a:gd name="connsiteY14" fmla="*/ 4824487 h 5601015"/>
              <a:gd name="connsiteX15" fmla="*/ 805890 w 10515600"/>
              <a:gd name="connsiteY15" fmla="*/ 4835245 h 5601015"/>
              <a:gd name="connsiteX16" fmla="*/ 0 w 10515600"/>
              <a:gd name="connsiteY16" fmla="*/ 4029355 h 5601015"/>
              <a:gd name="connsiteX17" fmla="*/ 0 w 10515600"/>
              <a:gd name="connsiteY17" fmla="*/ 4029371 h 5601015"/>
              <a:gd name="connsiteX18" fmla="*/ 0 w 10515600"/>
              <a:gd name="connsiteY18" fmla="*/ 2820560 h 5601015"/>
              <a:gd name="connsiteX19" fmla="*/ 0 w 10515600"/>
              <a:gd name="connsiteY19" fmla="*/ 2820560 h 5601015"/>
              <a:gd name="connsiteX20" fmla="*/ 0 w 10515600"/>
              <a:gd name="connsiteY20" fmla="*/ 805890 h 5601015"/>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3725283 w 10515600"/>
              <a:gd name="connsiteY12" fmla="*/ 4846003 h 5439651"/>
              <a:gd name="connsiteX13" fmla="*/ 2098897 w 10515600"/>
              <a:gd name="connsiteY13" fmla="*/ 5439651 h 5439651"/>
              <a:gd name="connsiteX14" fmla="*/ 1440628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2552700 w 10515600"/>
              <a:gd name="connsiteY12" fmla="*/ 4846003 h 5439651"/>
              <a:gd name="connsiteX13" fmla="*/ 2098897 w 10515600"/>
              <a:gd name="connsiteY13" fmla="*/ 5439651 h 5439651"/>
              <a:gd name="connsiteX14" fmla="*/ 1440628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50408"/>
              <a:gd name="connsiteX1" fmla="*/ 805890 w 10515600"/>
              <a:gd name="connsiteY1" fmla="*/ 0 h 5450408"/>
              <a:gd name="connsiteX2" fmla="*/ 1752600 w 10515600"/>
              <a:gd name="connsiteY2" fmla="*/ 0 h 5450408"/>
              <a:gd name="connsiteX3" fmla="*/ 1752600 w 10515600"/>
              <a:gd name="connsiteY3" fmla="*/ 0 h 5450408"/>
              <a:gd name="connsiteX4" fmla="*/ 4381500 w 10515600"/>
              <a:gd name="connsiteY4" fmla="*/ 0 h 5450408"/>
              <a:gd name="connsiteX5" fmla="*/ 9709710 w 10515600"/>
              <a:gd name="connsiteY5" fmla="*/ 0 h 5450408"/>
              <a:gd name="connsiteX6" fmla="*/ 10515600 w 10515600"/>
              <a:gd name="connsiteY6" fmla="*/ 805890 h 5450408"/>
              <a:gd name="connsiteX7" fmla="*/ 10515600 w 10515600"/>
              <a:gd name="connsiteY7" fmla="*/ 2820560 h 5450408"/>
              <a:gd name="connsiteX8" fmla="*/ 10515600 w 10515600"/>
              <a:gd name="connsiteY8" fmla="*/ 2820560 h 5450408"/>
              <a:gd name="connsiteX9" fmla="*/ 10515600 w 10515600"/>
              <a:gd name="connsiteY9" fmla="*/ 4029371 h 5450408"/>
              <a:gd name="connsiteX10" fmla="*/ 10515600 w 10515600"/>
              <a:gd name="connsiteY10" fmla="*/ 4029355 h 5450408"/>
              <a:gd name="connsiteX11" fmla="*/ 9709710 w 10515600"/>
              <a:gd name="connsiteY11" fmla="*/ 4835245 h 5450408"/>
              <a:gd name="connsiteX12" fmla="*/ 2552700 w 10515600"/>
              <a:gd name="connsiteY12" fmla="*/ 4846003 h 5450408"/>
              <a:gd name="connsiteX13" fmla="*/ 2034351 w 10515600"/>
              <a:gd name="connsiteY13" fmla="*/ 5450408 h 5450408"/>
              <a:gd name="connsiteX14" fmla="*/ 1440628 w 10515600"/>
              <a:gd name="connsiteY14" fmla="*/ 4824487 h 5450408"/>
              <a:gd name="connsiteX15" fmla="*/ 805890 w 10515600"/>
              <a:gd name="connsiteY15" fmla="*/ 4835245 h 5450408"/>
              <a:gd name="connsiteX16" fmla="*/ 0 w 10515600"/>
              <a:gd name="connsiteY16" fmla="*/ 4029355 h 5450408"/>
              <a:gd name="connsiteX17" fmla="*/ 0 w 10515600"/>
              <a:gd name="connsiteY17" fmla="*/ 4029371 h 5450408"/>
              <a:gd name="connsiteX18" fmla="*/ 0 w 10515600"/>
              <a:gd name="connsiteY18" fmla="*/ 2820560 h 5450408"/>
              <a:gd name="connsiteX19" fmla="*/ 0 w 10515600"/>
              <a:gd name="connsiteY19" fmla="*/ 2820560 h 5450408"/>
              <a:gd name="connsiteX20" fmla="*/ 0 w 10515600"/>
              <a:gd name="connsiteY20" fmla="*/ 805890 h 5450408"/>
              <a:gd name="connsiteX0" fmla="*/ 0 w 10515600"/>
              <a:gd name="connsiteY0" fmla="*/ 805890 h 5450408"/>
              <a:gd name="connsiteX1" fmla="*/ 805890 w 10515600"/>
              <a:gd name="connsiteY1" fmla="*/ 0 h 5450408"/>
              <a:gd name="connsiteX2" fmla="*/ 1752600 w 10515600"/>
              <a:gd name="connsiteY2" fmla="*/ 0 h 5450408"/>
              <a:gd name="connsiteX3" fmla="*/ 1752600 w 10515600"/>
              <a:gd name="connsiteY3" fmla="*/ 0 h 5450408"/>
              <a:gd name="connsiteX4" fmla="*/ 4381500 w 10515600"/>
              <a:gd name="connsiteY4" fmla="*/ 0 h 5450408"/>
              <a:gd name="connsiteX5" fmla="*/ 9709710 w 10515600"/>
              <a:gd name="connsiteY5" fmla="*/ 0 h 5450408"/>
              <a:gd name="connsiteX6" fmla="*/ 10515600 w 10515600"/>
              <a:gd name="connsiteY6" fmla="*/ 805890 h 5450408"/>
              <a:gd name="connsiteX7" fmla="*/ 10515600 w 10515600"/>
              <a:gd name="connsiteY7" fmla="*/ 2820560 h 5450408"/>
              <a:gd name="connsiteX8" fmla="*/ 10515600 w 10515600"/>
              <a:gd name="connsiteY8" fmla="*/ 2820560 h 5450408"/>
              <a:gd name="connsiteX9" fmla="*/ 10515600 w 10515600"/>
              <a:gd name="connsiteY9" fmla="*/ 4029371 h 5450408"/>
              <a:gd name="connsiteX10" fmla="*/ 10515600 w 10515600"/>
              <a:gd name="connsiteY10" fmla="*/ 4029355 h 5450408"/>
              <a:gd name="connsiteX11" fmla="*/ 9709710 w 10515600"/>
              <a:gd name="connsiteY11" fmla="*/ 4835245 h 5450408"/>
              <a:gd name="connsiteX12" fmla="*/ 2552700 w 10515600"/>
              <a:gd name="connsiteY12" fmla="*/ 4846003 h 5450408"/>
              <a:gd name="connsiteX13" fmla="*/ 2002078 w 10515600"/>
              <a:gd name="connsiteY13" fmla="*/ 5450408 h 5450408"/>
              <a:gd name="connsiteX14" fmla="*/ 1440628 w 10515600"/>
              <a:gd name="connsiteY14" fmla="*/ 4824487 h 5450408"/>
              <a:gd name="connsiteX15" fmla="*/ 805890 w 10515600"/>
              <a:gd name="connsiteY15" fmla="*/ 4835245 h 5450408"/>
              <a:gd name="connsiteX16" fmla="*/ 0 w 10515600"/>
              <a:gd name="connsiteY16" fmla="*/ 4029355 h 5450408"/>
              <a:gd name="connsiteX17" fmla="*/ 0 w 10515600"/>
              <a:gd name="connsiteY17" fmla="*/ 4029371 h 5450408"/>
              <a:gd name="connsiteX18" fmla="*/ 0 w 10515600"/>
              <a:gd name="connsiteY18" fmla="*/ 2820560 h 5450408"/>
              <a:gd name="connsiteX19" fmla="*/ 0 w 10515600"/>
              <a:gd name="connsiteY19" fmla="*/ 2820560 h 5450408"/>
              <a:gd name="connsiteX20" fmla="*/ 0 w 10515600"/>
              <a:gd name="connsiteY20" fmla="*/ 805890 h 54504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0515600" h="5450408">
                <a:moveTo>
                  <a:pt x="0" y="805890"/>
                </a:moveTo>
                <a:cubicBezTo>
                  <a:pt x="0" y="360809"/>
                  <a:pt x="360809" y="0"/>
                  <a:pt x="805890" y="0"/>
                </a:cubicBezTo>
                <a:lnTo>
                  <a:pt x="1752600" y="0"/>
                </a:lnTo>
                <a:lnTo>
                  <a:pt x="1752600" y="0"/>
                </a:lnTo>
                <a:lnTo>
                  <a:pt x="4381500" y="0"/>
                </a:lnTo>
                <a:lnTo>
                  <a:pt x="9709710" y="0"/>
                </a:lnTo>
                <a:cubicBezTo>
                  <a:pt x="10154791" y="0"/>
                  <a:pt x="10515600" y="360809"/>
                  <a:pt x="10515600" y="805890"/>
                </a:cubicBezTo>
                <a:lnTo>
                  <a:pt x="10515600" y="2820560"/>
                </a:lnTo>
                <a:lnTo>
                  <a:pt x="10515600" y="2820560"/>
                </a:lnTo>
                <a:lnTo>
                  <a:pt x="10515600" y="4029371"/>
                </a:lnTo>
                <a:lnTo>
                  <a:pt x="10515600" y="4029355"/>
                </a:lnTo>
                <a:cubicBezTo>
                  <a:pt x="10515600" y="4474436"/>
                  <a:pt x="10154791" y="4835245"/>
                  <a:pt x="9709710" y="4835245"/>
                </a:cubicBezTo>
                <a:lnTo>
                  <a:pt x="2552700" y="4846003"/>
                </a:lnTo>
                <a:lnTo>
                  <a:pt x="2002078" y="5450408"/>
                </a:lnTo>
                <a:lnTo>
                  <a:pt x="1440628" y="4824487"/>
                </a:lnTo>
                <a:lnTo>
                  <a:pt x="805890" y="4835245"/>
                </a:lnTo>
                <a:cubicBezTo>
                  <a:pt x="360809" y="4835245"/>
                  <a:pt x="0" y="4474436"/>
                  <a:pt x="0" y="4029355"/>
                </a:cubicBezTo>
                <a:lnTo>
                  <a:pt x="0" y="4029371"/>
                </a:lnTo>
                <a:lnTo>
                  <a:pt x="0" y="2820560"/>
                </a:lnTo>
                <a:lnTo>
                  <a:pt x="0" y="2820560"/>
                </a:lnTo>
                <a:lnTo>
                  <a:pt x="0" y="80589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itle 1"/>
          <p:cNvSpPr>
            <a:spLocks noGrp="1"/>
          </p:cNvSpPr>
          <p:nvPr>
            <p:ph type="title" hasCustomPrompt="1"/>
          </p:nvPr>
        </p:nvSpPr>
        <p:spPr>
          <a:xfrm>
            <a:off x="1387736" y="1438507"/>
            <a:ext cx="9488245" cy="2219093"/>
          </a:xfrm>
        </p:spPr>
        <p:txBody>
          <a:bodyPr>
            <a:noAutofit/>
          </a:bodyPr>
          <a:lstStyle>
            <a:lvl1pPr algn="ctr">
              <a:tabLst>
                <a:tab pos="3770313" algn="l"/>
              </a:tabLst>
              <a:defRPr sz="5000" baseline="0">
                <a:solidFill>
                  <a:schemeClr val="accent1"/>
                </a:solidFill>
              </a:defRPr>
            </a:lvl1pPr>
          </a:lstStyle>
          <a:p>
            <a:r>
              <a:rPr lang="en-US" dirty="0"/>
              <a:t>“Click to edit quote.”</a:t>
            </a:r>
          </a:p>
        </p:txBody>
      </p:sp>
      <p:sp>
        <p:nvSpPr>
          <p:cNvPr id="15" name="Text Placeholder 6"/>
          <p:cNvSpPr>
            <a:spLocks noGrp="1"/>
          </p:cNvSpPr>
          <p:nvPr>
            <p:ph type="body" sz="quarter" idx="13" hasCustomPrompt="1"/>
          </p:nvPr>
        </p:nvSpPr>
        <p:spPr>
          <a:xfrm>
            <a:off x="1387736" y="4126416"/>
            <a:ext cx="9488245" cy="1015739"/>
          </a:xfrm>
        </p:spPr>
        <p:txBody>
          <a:bodyPr anchor="ctr">
            <a:normAutofit/>
          </a:bodyPr>
          <a:lstStyle>
            <a:lvl1pPr marL="0" indent="0" algn="ctr">
              <a:buNone/>
              <a:defRPr sz="2400" i="1" baseline="0">
                <a:solidFill>
                  <a:schemeClr val="tx2"/>
                </a:solidFill>
              </a:defRPr>
            </a:lvl1pPr>
          </a:lstStyle>
          <a:p>
            <a:pPr lvl="0"/>
            <a:r>
              <a:rPr lang="en-US" dirty="0"/>
              <a:t>- Click to edit name or subtext</a:t>
            </a:r>
          </a:p>
        </p:txBody>
      </p:sp>
      <p:sp>
        <p:nvSpPr>
          <p:cNvPr id="16"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fld id="{276FB33B-BCEE-4E25-B97B-A564B0E1024B}" type="datetime1">
              <a:rPr lang="en-US" smtClean="0"/>
              <a:t>6/24/2018</a:t>
            </a:fld>
            <a:endParaRPr lang="en-US" dirty="0"/>
          </a:p>
        </p:txBody>
      </p:sp>
      <p:sp>
        <p:nvSpPr>
          <p:cNvPr id="18"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a:t>Optional Tagline Goes Here </a:t>
            </a:r>
            <a:r>
              <a:rPr lang="en-US">
                <a:solidFill>
                  <a:schemeClr val="accent2"/>
                </a:solidFill>
              </a:rPr>
              <a:t>|</a:t>
            </a:r>
            <a:r>
              <a:rPr lang="en-US"/>
              <a:t> mn.gov/websiteurl</a:t>
            </a:r>
            <a:endParaRPr lang="en-US" dirty="0"/>
          </a:p>
        </p:txBody>
      </p:sp>
      <p:sp>
        <p:nvSpPr>
          <p:cNvPr id="19"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434411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Agenda">
    <p:bg>
      <p:bgPr>
        <a:solidFill>
          <a:srgbClr val="E8E8E8"/>
        </a:solidFill>
        <a:effectLst/>
      </p:bgPr>
    </p:bg>
    <p:spTree>
      <p:nvGrpSpPr>
        <p:cNvPr id="1" name=""/>
        <p:cNvGrpSpPr/>
        <p:nvPr/>
      </p:nvGrpSpPr>
      <p:grpSpPr>
        <a:xfrm>
          <a:off x="0" y="0"/>
          <a:ext cx="0" cy="0"/>
          <a:chOff x="0" y="0"/>
          <a:chExt cx="0" cy="0"/>
        </a:xfrm>
      </p:grpSpPr>
      <p:sp>
        <p:nvSpPr>
          <p:cNvPr id="7" name="Rectangle 6"/>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tx1"/>
              </a:solidFill>
            </a:endParaRPr>
          </a:p>
        </p:txBody>
      </p:sp>
      <p:sp>
        <p:nvSpPr>
          <p:cNvPr id="2"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a:t>Agenda</a:t>
            </a:r>
          </a:p>
        </p:txBody>
      </p:sp>
      <p:sp>
        <p:nvSpPr>
          <p:cNvPr id="12" name="Table Placeholder 9"/>
          <p:cNvSpPr>
            <a:spLocks noGrp="1"/>
          </p:cNvSpPr>
          <p:nvPr>
            <p:ph type="tbl" sz="quarter" idx="13"/>
          </p:nvPr>
        </p:nvSpPr>
        <p:spPr>
          <a:xfrm>
            <a:off x="838200" y="1335088"/>
            <a:ext cx="10515600" cy="4841875"/>
          </a:xfrm>
        </p:spPr>
        <p:txBody>
          <a:bodyPr/>
          <a:lstStyle/>
          <a:p>
            <a:r>
              <a:rPr lang="en-US"/>
              <a:t>Click icon to add table</a:t>
            </a:r>
          </a:p>
        </p:txBody>
      </p:sp>
      <p:sp>
        <p:nvSpPr>
          <p:cNvPr id="4" name="Date Placeholder 3"/>
          <p:cNvSpPr>
            <a:spLocks noGrp="1"/>
          </p:cNvSpPr>
          <p:nvPr>
            <p:ph type="dt" sz="half" idx="10"/>
          </p:nvPr>
        </p:nvSpPr>
        <p:spPr/>
        <p:txBody>
          <a:bodyPr/>
          <a:lstStyle/>
          <a:p>
            <a:fld id="{9A198C9B-0587-4A1E-9E03-E4C9FE222F08}" type="datetime1">
              <a:rPr lang="en-US" smtClean="0"/>
              <a:t>6/24/2018</a:t>
            </a:fld>
            <a:endParaRPr lang="en-US" dirty="0"/>
          </a:p>
        </p:txBody>
      </p:sp>
      <p:sp>
        <p:nvSpPr>
          <p:cNvPr id="11"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 mn.gov/websiteurl</a:t>
            </a:r>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
        <p:nvSpPr>
          <p:cNvPr id="9" name="Rectangle 8"/>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7996441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Full Image Black Circle Overlay">
    <p:bg>
      <p:bgPr>
        <a:solidFill>
          <a:schemeClr val="bg1"/>
        </a:solidFill>
        <a:effectLst/>
      </p:bgPr>
    </p:bg>
    <p:spTree>
      <p:nvGrpSpPr>
        <p:cNvPr id="1" name=""/>
        <p:cNvGrpSpPr/>
        <p:nvPr/>
      </p:nvGrpSpPr>
      <p:grpSpPr>
        <a:xfrm>
          <a:off x="0" y="0"/>
          <a:ext cx="0" cy="0"/>
          <a:chOff x="0" y="0"/>
          <a:chExt cx="0" cy="0"/>
        </a:xfrm>
      </p:grpSpPr>
      <p:sp>
        <p:nvSpPr>
          <p:cNvPr id="7" name="Picture Placeholder 6"/>
          <p:cNvSpPr>
            <a:spLocks noGrp="1"/>
          </p:cNvSpPr>
          <p:nvPr>
            <p:ph type="pic" sz="quarter" idx="13"/>
          </p:nvPr>
        </p:nvSpPr>
        <p:spPr>
          <a:xfrm>
            <a:off x="0" y="0"/>
            <a:ext cx="12192000" cy="6858000"/>
          </a:xfrm>
        </p:spPr>
        <p:txBody>
          <a:bodyPr/>
          <a:lstStyle/>
          <a:p>
            <a:r>
              <a:rPr lang="en-US"/>
              <a:t>Click icon to add picture</a:t>
            </a:r>
            <a:endParaRPr lang="en-US" dirty="0"/>
          </a:p>
        </p:txBody>
      </p:sp>
      <p:sp>
        <p:nvSpPr>
          <p:cNvPr id="2" name="Title 1"/>
          <p:cNvSpPr>
            <a:spLocks noGrp="1"/>
          </p:cNvSpPr>
          <p:nvPr>
            <p:ph type="title" hasCustomPrompt="1"/>
          </p:nvPr>
        </p:nvSpPr>
        <p:spPr>
          <a:xfrm>
            <a:off x="6146624" y="685800"/>
            <a:ext cx="5486400" cy="5486400"/>
          </a:xfrm>
          <a:prstGeom prst="ellipse">
            <a:avLst/>
          </a:prstGeom>
          <a:solidFill>
            <a:srgbClr val="003865">
              <a:alpha val="87843"/>
            </a:srgbClr>
          </a:solidFill>
        </p:spPr>
        <p:txBody>
          <a:bodyPr>
            <a:noAutofit/>
          </a:bodyPr>
          <a:lstStyle>
            <a:lvl1pPr algn="ctr">
              <a:tabLst>
                <a:tab pos="2341563" algn="l"/>
                <a:tab pos="3770313" algn="l"/>
              </a:tabLst>
              <a:defRPr sz="5500" baseline="0">
                <a:solidFill>
                  <a:schemeClr val="bg1"/>
                </a:solidFill>
              </a:defRPr>
            </a:lvl1pPr>
          </a:lstStyle>
          <a:p>
            <a:r>
              <a:rPr lang="en-US" dirty="0"/>
              <a:t>Click to edit title</a:t>
            </a:r>
          </a:p>
        </p:txBody>
      </p:sp>
      <p:sp>
        <p:nvSpPr>
          <p:cNvPr id="3" name="Date Placeholder 2"/>
          <p:cNvSpPr>
            <a:spLocks noGrp="1"/>
          </p:cNvSpPr>
          <p:nvPr>
            <p:ph type="dt" sz="half" idx="10"/>
          </p:nvPr>
        </p:nvSpPr>
        <p:spPr/>
        <p:txBody>
          <a:bodyPr/>
          <a:lstStyle>
            <a:lvl1pPr>
              <a:defRPr>
                <a:solidFill>
                  <a:schemeClr val="bg1"/>
                </a:solidFill>
              </a:defRPr>
            </a:lvl1pPr>
          </a:lstStyle>
          <a:p>
            <a:fld id="{37C3B6E0-E413-4EA2-9B23-AF69A1623F89}" type="datetime1">
              <a:rPr lang="en-US" smtClean="0"/>
              <a:t>6/24/2018</a:t>
            </a:fld>
            <a:endParaRPr lang="en-US" dirty="0"/>
          </a:p>
        </p:txBody>
      </p:sp>
      <p:sp>
        <p:nvSpPr>
          <p:cNvPr id="5" name="Footer Placeholder 4"/>
          <p:cNvSpPr>
            <a:spLocks noGrp="1"/>
          </p:cNvSpPr>
          <p:nvPr>
            <p:ph type="ftr" sz="quarter" idx="12"/>
          </p:nvPr>
        </p:nvSpPr>
        <p:spPr/>
        <p:txBody>
          <a:bodyPr/>
          <a:lstStyle>
            <a:lvl1pPr>
              <a:defRPr>
                <a:solidFill>
                  <a:schemeClr val="bg1"/>
                </a:solidFill>
              </a:defRPr>
            </a:lvl1pPr>
          </a:lstStyle>
          <a:p>
            <a:r>
              <a:rPr lang="en-US"/>
              <a:t>Optional Tagline Goes Here </a:t>
            </a:r>
            <a:r>
              <a:rPr lang="en-US">
                <a:solidFill>
                  <a:schemeClr val="accent2"/>
                </a:solidFill>
              </a:rPr>
              <a:t>|</a:t>
            </a:r>
            <a:r>
              <a:rPr lang="en-US"/>
              <a:t> mn.gov/websiteurl</a:t>
            </a:r>
            <a:endParaRPr lang="en-US" dirty="0"/>
          </a:p>
        </p:txBody>
      </p:sp>
      <p:sp>
        <p:nvSpPr>
          <p:cNvPr id="4" name="Slide Number Placeholder 3"/>
          <p:cNvSpPr>
            <a:spLocks noGrp="1"/>
          </p:cNvSpPr>
          <p:nvPr>
            <p:ph type="sldNum" sz="quarter" idx="11"/>
          </p:nvPr>
        </p:nvSpPr>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4092258399"/>
      </p:ext>
    </p:extLst>
  </p:cSld>
  <p:clrMapOvr>
    <a:masterClrMapping/>
  </p:clrMapOvr>
  <p:hf sldNum="0" hdr="0" ftr="0" dt="0"/>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Full Image Multiple Circle Overlay">
    <p:bg>
      <p:bgPr>
        <a:solidFill>
          <a:schemeClr val="bg1"/>
        </a:solidFill>
        <a:effectLst/>
      </p:bgPr>
    </p:bg>
    <p:spTree>
      <p:nvGrpSpPr>
        <p:cNvPr id="1" name=""/>
        <p:cNvGrpSpPr/>
        <p:nvPr/>
      </p:nvGrpSpPr>
      <p:grpSpPr>
        <a:xfrm>
          <a:off x="0" y="0"/>
          <a:ext cx="0" cy="0"/>
          <a:chOff x="0" y="0"/>
          <a:chExt cx="0" cy="0"/>
        </a:xfrm>
      </p:grpSpPr>
      <p:sp>
        <p:nvSpPr>
          <p:cNvPr id="10" name="Picture Placeholder 6"/>
          <p:cNvSpPr>
            <a:spLocks noGrp="1"/>
          </p:cNvSpPr>
          <p:nvPr>
            <p:ph type="pic" sz="quarter" idx="15"/>
          </p:nvPr>
        </p:nvSpPr>
        <p:spPr>
          <a:xfrm>
            <a:off x="0" y="0"/>
            <a:ext cx="12192000" cy="6858000"/>
          </a:xfrm>
        </p:spPr>
        <p:txBody>
          <a:bodyPr/>
          <a:lstStyle/>
          <a:p>
            <a:r>
              <a:rPr lang="en-US"/>
              <a:t>Click icon to add picture</a:t>
            </a:r>
            <a:endParaRPr lang="en-US" dirty="0"/>
          </a:p>
        </p:txBody>
      </p:sp>
      <p:sp>
        <p:nvSpPr>
          <p:cNvPr id="2" name="Title 1"/>
          <p:cNvSpPr>
            <a:spLocks noGrp="1"/>
          </p:cNvSpPr>
          <p:nvPr>
            <p:ph type="title" hasCustomPrompt="1"/>
          </p:nvPr>
        </p:nvSpPr>
        <p:spPr>
          <a:xfrm>
            <a:off x="5720397" y="912530"/>
            <a:ext cx="4661388" cy="4661388"/>
          </a:xfrm>
          <a:prstGeom prst="ellipse">
            <a:avLst/>
          </a:prstGeom>
          <a:solidFill>
            <a:srgbClr val="003865">
              <a:alpha val="87843"/>
            </a:srgbClr>
          </a:solidFill>
        </p:spPr>
        <p:txBody>
          <a:bodyPr>
            <a:noAutofit/>
          </a:bodyPr>
          <a:lstStyle>
            <a:lvl1pPr algn="ctr">
              <a:tabLst>
                <a:tab pos="3770313" algn="l"/>
              </a:tabLst>
              <a:defRPr sz="4500" baseline="0">
                <a:solidFill>
                  <a:schemeClr val="bg1"/>
                </a:solidFill>
              </a:defRPr>
            </a:lvl1pPr>
          </a:lstStyle>
          <a:p>
            <a:r>
              <a:rPr lang="en-US" dirty="0"/>
              <a:t>Click to edit title</a:t>
            </a:r>
          </a:p>
        </p:txBody>
      </p:sp>
      <p:sp>
        <p:nvSpPr>
          <p:cNvPr id="9" name="Text Placeholder 7"/>
          <p:cNvSpPr>
            <a:spLocks noGrp="1"/>
          </p:cNvSpPr>
          <p:nvPr>
            <p:ph type="body" sz="quarter" idx="14" hasCustomPrompt="1"/>
          </p:nvPr>
        </p:nvSpPr>
        <p:spPr>
          <a:xfrm>
            <a:off x="9544816" y="524007"/>
            <a:ext cx="2155300" cy="2155300"/>
          </a:xfrm>
          <a:prstGeom prst="ellipse">
            <a:avLst/>
          </a:prstGeom>
          <a:solidFill>
            <a:srgbClr val="78BE21">
              <a:alpha val="87843"/>
            </a:srgbClr>
          </a:solidFill>
        </p:spPr>
        <p:txBody>
          <a:bodyPr anchor="ctr">
            <a:normAutofit/>
          </a:bodyPr>
          <a:lstStyle>
            <a:lvl1pPr marL="0" indent="0" algn="ctr">
              <a:buNone/>
              <a:defRPr sz="2500" baseline="0">
                <a:solidFill>
                  <a:schemeClr val="tx2"/>
                </a:solidFill>
                <a:latin typeface="+mn-lt"/>
              </a:defRPr>
            </a:lvl1pPr>
          </a:lstStyle>
          <a:p>
            <a:pPr lvl="0"/>
            <a:r>
              <a:rPr lang="en-US" dirty="0"/>
              <a:t>Second Point</a:t>
            </a:r>
          </a:p>
        </p:txBody>
      </p:sp>
      <p:sp>
        <p:nvSpPr>
          <p:cNvPr id="8" name="Text Placeholder 7"/>
          <p:cNvSpPr>
            <a:spLocks noGrp="1"/>
          </p:cNvSpPr>
          <p:nvPr>
            <p:ph type="body" sz="quarter" idx="13" hasCustomPrompt="1"/>
          </p:nvPr>
        </p:nvSpPr>
        <p:spPr>
          <a:xfrm>
            <a:off x="9251002" y="3581845"/>
            <a:ext cx="2637978" cy="2637978"/>
          </a:xfrm>
          <a:prstGeom prst="ellipse">
            <a:avLst/>
          </a:prstGeom>
          <a:solidFill>
            <a:srgbClr val="000000">
              <a:alpha val="87843"/>
            </a:srgbClr>
          </a:solidFill>
        </p:spPr>
        <p:txBody>
          <a:bodyPr anchor="ctr">
            <a:normAutofit/>
          </a:bodyPr>
          <a:lstStyle>
            <a:lvl1pPr marL="0" indent="0" algn="ctr">
              <a:buNone/>
              <a:defRPr sz="2500" baseline="0">
                <a:solidFill>
                  <a:schemeClr val="bg1"/>
                </a:solidFill>
                <a:latin typeface="+mn-lt"/>
              </a:defRPr>
            </a:lvl1pPr>
          </a:lstStyle>
          <a:p>
            <a:pPr lvl="0"/>
            <a:r>
              <a:rPr lang="en-US" dirty="0"/>
              <a:t>Third Point</a:t>
            </a:r>
          </a:p>
        </p:txBody>
      </p:sp>
      <p:sp>
        <p:nvSpPr>
          <p:cNvPr id="3" name="Date Placeholder 2"/>
          <p:cNvSpPr>
            <a:spLocks noGrp="1"/>
          </p:cNvSpPr>
          <p:nvPr>
            <p:ph type="dt" sz="half" idx="10"/>
          </p:nvPr>
        </p:nvSpPr>
        <p:spPr/>
        <p:txBody>
          <a:bodyPr/>
          <a:lstStyle>
            <a:lvl1pPr>
              <a:defRPr>
                <a:solidFill>
                  <a:schemeClr val="bg1"/>
                </a:solidFill>
              </a:defRPr>
            </a:lvl1pPr>
          </a:lstStyle>
          <a:p>
            <a:fld id="{438A7556-21FA-4204-9DD6-1F6FDEC2C796}" type="datetime1">
              <a:rPr lang="en-US" smtClean="0"/>
              <a:t>6/24/2018</a:t>
            </a:fld>
            <a:endParaRPr lang="en-US" dirty="0"/>
          </a:p>
        </p:txBody>
      </p:sp>
      <p:sp>
        <p:nvSpPr>
          <p:cNvPr id="5" name="Footer Placeholder 4"/>
          <p:cNvSpPr>
            <a:spLocks noGrp="1"/>
          </p:cNvSpPr>
          <p:nvPr>
            <p:ph type="ftr" sz="quarter" idx="12"/>
          </p:nvPr>
        </p:nvSpPr>
        <p:spPr/>
        <p:txBody>
          <a:bodyPr/>
          <a:lstStyle>
            <a:lvl1pPr>
              <a:defRPr>
                <a:solidFill>
                  <a:schemeClr val="bg1"/>
                </a:solidFill>
              </a:defRPr>
            </a:lvl1pPr>
          </a:lstStyle>
          <a:p>
            <a:r>
              <a:rPr lang="en-US"/>
              <a:t>Optional Tagline Goes Here </a:t>
            </a:r>
            <a:r>
              <a:rPr lang="en-US">
                <a:solidFill>
                  <a:schemeClr val="accent2"/>
                </a:solidFill>
              </a:rPr>
              <a:t>|</a:t>
            </a:r>
            <a:r>
              <a:rPr lang="en-US"/>
              <a:t> mn.gov/websiteurl</a:t>
            </a:r>
            <a:endParaRPr lang="en-US" dirty="0"/>
          </a:p>
        </p:txBody>
      </p:sp>
      <p:sp>
        <p:nvSpPr>
          <p:cNvPr id="4" name="Slide Number Placeholder 3"/>
          <p:cNvSpPr>
            <a:spLocks noGrp="1"/>
          </p:cNvSpPr>
          <p:nvPr>
            <p:ph type="sldNum" sz="quarter" idx="11"/>
          </p:nvPr>
        </p:nvSpPr>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2911004216"/>
      </p:ext>
    </p:extLst>
  </p:cSld>
  <p:clrMapOvr>
    <a:masterClrMapping/>
  </p:clrMapOvr>
  <p:hf sldNum="0" hdr="0" ftr="0" dt="0"/>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Quote Black Box Overlay">
    <p:bg>
      <p:bgPr>
        <a:solidFill>
          <a:schemeClr val="bg1"/>
        </a:solidFill>
        <a:effectLst/>
      </p:bgPr>
    </p:bg>
    <p:spTree>
      <p:nvGrpSpPr>
        <p:cNvPr id="1" name=""/>
        <p:cNvGrpSpPr/>
        <p:nvPr/>
      </p:nvGrpSpPr>
      <p:grpSpPr>
        <a:xfrm>
          <a:off x="0" y="0"/>
          <a:ext cx="0" cy="0"/>
          <a:chOff x="0" y="0"/>
          <a:chExt cx="0" cy="0"/>
        </a:xfrm>
      </p:grpSpPr>
      <p:sp>
        <p:nvSpPr>
          <p:cNvPr id="7" name="Picture Placeholder 6"/>
          <p:cNvSpPr>
            <a:spLocks noGrp="1"/>
          </p:cNvSpPr>
          <p:nvPr>
            <p:ph type="pic" sz="quarter" idx="13"/>
          </p:nvPr>
        </p:nvSpPr>
        <p:spPr>
          <a:xfrm>
            <a:off x="0" y="0"/>
            <a:ext cx="12192000" cy="6858000"/>
          </a:xfrm>
        </p:spPr>
        <p:txBody>
          <a:bodyPr/>
          <a:lstStyle/>
          <a:p>
            <a:r>
              <a:rPr lang="en-US"/>
              <a:t>Click icon to add picture</a:t>
            </a:r>
          </a:p>
        </p:txBody>
      </p:sp>
      <p:sp>
        <p:nvSpPr>
          <p:cNvPr id="2" name="Title 1"/>
          <p:cNvSpPr>
            <a:spLocks noGrp="1"/>
          </p:cNvSpPr>
          <p:nvPr>
            <p:ph type="title" hasCustomPrompt="1"/>
          </p:nvPr>
        </p:nvSpPr>
        <p:spPr>
          <a:xfrm>
            <a:off x="2299475" y="1609867"/>
            <a:ext cx="7593051" cy="3638266"/>
          </a:xfrm>
          <a:solidFill>
            <a:schemeClr val="tx1">
              <a:alpha val="88000"/>
            </a:schemeClr>
          </a:solidFill>
        </p:spPr>
        <p:txBody>
          <a:bodyPr>
            <a:noAutofit/>
          </a:bodyPr>
          <a:lstStyle>
            <a:lvl1pPr algn="ctr">
              <a:spcAft>
                <a:spcPts val="1000"/>
              </a:spcAft>
              <a:tabLst>
                <a:tab pos="3770313" algn="l"/>
              </a:tabLst>
              <a:defRPr sz="7000" baseline="0">
                <a:solidFill>
                  <a:schemeClr val="bg1"/>
                </a:solidFill>
              </a:defRPr>
            </a:lvl1pPr>
          </a:lstStyle>
          <a:p>
            <a:r>
              <a:rPr lang="en-US" dirty="0"/>
              <a:t>Quote or </a:t>
            </a:r>
            <a:br>
              <a:rPr lang="en-US" dirty="0"/>
            </a:br>
            <a:r>
              <a:rPr lang="en-US" dirty="0"/>
              <a:t>Statement</a:t>
            </a:r>
          </a:p>
        </p:txBody>
      </p:sp>
      <p:sp>
        <p:nvSpPr>
          <p:cNvPr id="3" name="Date Placeholder 2"/>
          <p:cNvSpPr>
            <a:spLocks noGrp="1"/>
          </p:cNvSpPr>
          <p:nvPr>
            <p:ph type="dt" sz="half" idx="10"/>
          </p:nvPr>
        </p:nvSpPr>
        <p:spPr/>
        <p:txBody>
          <a:bodyPr/>
          <a:lstStyle>
            <a:lvl1pPr>
              <a:defRPr>
                <a:solidFill>
                  <a:schemeClr val="bg1"/>
                </a:solidFill>
              </a:defRPr>
            </a:lvl1pPr>
          </a:lstStyle>
          <a:p>
            <a:fld id="{0EB49D9C-C4C1-46A9-AED8-599F8B47287F}" type="datetime1">
              <a:rPr lang="en-US" smtClean="0"/>
              <a:t>6/24/2018</a:t>
            </a:fld>
            <a:endParaRPr lang="en-US" dirty="0"/>
          </a:p>
        </p:txBody>
      </p:sp>
      <p:sp>
        <p:nvSpPr>
          <p:cNvPr id="5" name="Footer Placeholder 4"/>
          <p:cNvSpPr>
            <a:spLocks noGrp="1"/>
          </p:cNvSpPr>
          <p:nvPr>
            <p:ph type="ftr" sz="quarter" idx="12"/>
          </p:nvPr>
        </p:nvSpPr>
        <p:spPr/>
        <p:txBody>
          <a:bodyPr/>
          <a:lstStyle>
            <a:lvl1pPr>
              <a:defRPr>
                <a:solidFill>
                  <a:schemeClr val="bg1"/>
                </a:solidFill>
              </a:defRPr>
            </a:lvl1pPr>
          </a:lstStyle>
          <a:p>
            <a:r>
              <a:rPr lang="en-US"/>
              <a:t>Optional Tagline Goes Here </a:t>
            </a:r>
            <a:r>
              <a:rPr lang="en-US">
                <a:solidFill>
                  <a:schemeClr val="accent2"/>
                </a:solidFill>
              </a:rPr>
              <a:t>|</a:t>
            </a:r>
            <a:r>
              <a:rPr lang="en-US"/>
              <a:t> mn.gov/websiteurl</a:t>
            </a:r>
            <a:endParaRPr lang="en-US" dirty="0"/>
          </a:p>
        </p:txBody>
      </p:sp>
      <p:sp>
        <p:nvSpPr>
          <p:cNvPr id="4" name="Slide Number Placeholder 3"/>
          <p:cNvSpPr>
            <a:spLocks noGrp="1"/>
          </p:cNvSpPr>
          <p:nvPr>
            <p:ph type="sldNum" sz="quarter" idx="11"/>
          </p:nvPr>
        </p:nvSpPr>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206771762"/>
      </p:ext>
    </p:extLst>
  </p:cSld>
  <p:clrMapOvr>
    <a:masterClrMapping/>
  </p:clrMapOvr>
  <p:hf sldNum="0" hdr="0" ftr="0" dt="0"/>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Quote Solid Red Background">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8" name="Title 1"/>
          <p:cNvSpPr>
            <a:spLocks noGrp="1"/>
          </p:cNvSpPr>
          <p:nvPr>
            <p:ph type="title" hasCustomPrompt="1"/>
          </p:nvPr>
        </p:nvSpPr>
        <p:spPr>
          <a:xfrm>
            <a:off x="838200" y="1389685"/>
            <a:ext cx="10515600" cy="1340989"/>
          </a:xfrm>
        </p:spPr>
        <p:txBody>
          <a:bodyPr>
            <a:noAutofit/>
          </a:bodyPr>
          <a:lstStyle>
            <a:lvl1pPr algn="ctr">
              <a:tabLst>
                <a:tab pos="3770313" algn="l"/>
              </a:tabLst>
              <a:defRPr sz="7000">
                <a:solidFill>
                  <a:schemeClr val="accent2"/>
                </a:solidFill>
              </a:defRPr>
            </a:lvl1pPr>
          </a:lstStyle>
          <a:p>
            <a:r>
              <a:rPr lang="en-US" dirty="0"/>
              <a:t>Quote or Statement</a:t>
            </a:r>
          </a:p>
        </p:txBody>
      </p:sp>
      <p:sp>
        <p:nvSpPr>
          <p:cNvPr id="10" name="Text Placeholder 6"/>
          <p:cNvSpPr>
            <a:spLocks noGrp="1"/>
          </p:cNvSpPr>
          <p:nvPr>
            <p:ph type="body" sz="quarter" idx="13" hasCustomPrompt="1"/>
          </p:nvPr>
        </p:nvSpPr>
        <p:spPr>
          <a:xfrm>
            <a:off x="838200" y="2925699"/>
            <a:ext cx="10515600" cy="2673435"/>
          </a:xfrm>
        </p:spPr>
        <p:txBody>
          <a:bodyPr anchor="ctr"/>
          <a:lstStyle>
            <a:lvl1pPr marL="0" indent="0" algn="ctr">
              <a:lnSpc>
                <a:spcPct val="100000"/>
              </a:lnSpc>
              <a:spcBef>
                <a:spcPts val="0"/>
              </a:spcBef>
              <a:buClr>
                <a:schemeClr val="bg1"/>
              </a:buClr>
              <a:buFont typeface="Arial" panose="020B0604020202020204" pitchFamily="34" charset="0"/>
              <a:buNone/>
              <a:defRPr>
                <a:solidFill>
                  <a:schemeClr val="bg1"/>
                </a:solidFill>
              </a:defRPr>
            </a:lvl1pPr>
          </a:lstStyle>
          <a:p>
            <a:pPr lvl="0"/>
            <a:r>
              <a:rPr lang="en-US" dirty="0"/>
              <a:t>Make a secondary statement here.</a:t>
            </a:r>
          </a:p>
        </p:txBody>
      </p:sp>
      <p:sp>
        <p:nvSpPr>
          <p:cNvPr id="3" name="Date Placeholder 2"/>
          <p:cNvSpPr>
            <a:spLocks noGrp="1"/>
          </p:cNvSpPr>
          <p:nvPr>
            <p:ph type="dt" sz="half" idx="10"/>
          </p:nvPr>
        </p:nvSpPr>
        <p:spPr/>
        <p:txBody>
          <a:bodyPr/>
          <a:lstStyle>
            <a:lvl1pPr>
              <a:defRPr>
                <a:solidFill>
                  <a:schemeClr val="bg1"/>
                </a:solidFill>
              </a:defRPr>
            </a:lvl1pPr>
          </a:lstStyle>
          <a:p>
            <a:fld id="{D094F804-653A-41F1-A565-1098D9DEB37A}" type="datetime1">
              <a:rPr lang="en-US" smtClean="0"/>
              <a:t>6/24/2018</a:t>
            </a:fld>
            <a:endParaRPr lang="en-US" dirty="0"/>
          </a:p>
        </p:txBody>
      </p:sp>
      <p:sp>
        <p:nvSpPr>
          <p:cNvPr id="5" name="Footer Placeholder 4"/>
          <p:cNvSpPr>
            <a:spLocks noGrp="1"/>
          </p:cNvSpPr>
          <p:nvPr>
            <p:ph type="ftr" sz="quarter" idx="12"/>
          </p:nvPr>
        </p:nvSpPr>
        <p:spPr/>
        <p:txBody>
          <a:bodyPr/>
          <a:lstStyle>
            <a:lvl1pPr>
              <a:defRPr>
                <a:solidFill>
                  <a:schemeClr val="bg1"/>
                </a:solidFill>
              </a:defRPr>
            </a:lvl1pPr>
          </a:lstStyle>
          <a:p>
            <a:r>
              <a:rPr lang="en-US"/>
              <a:t>Optional Tagline Goes Here </a:t>
            </a:r>
            <a:r>
              <a:rPr lang="en-US">
                <a:solidFill>
                  <a:schemeClr val="accent2"/>
                </a:solidFill>
              </a:rPr>
              <a:t>|</a:t>
            </a:r>
            <a:r>
              <a:rPr lang="en-US"/>
              <a:t> mn.gov/websiteurl</a:t>
            </a:r>
            <a:endParaRPr lang="en-US" dirty="0"/>
          </a:p>
        </p:txBody>
      </p:sp>
      <p:sp>
        <p:nvSpPr>
          <p:cNvPr id="4" name="Slide Number Placeholder 3"/>
          <p:cNvSpPr>
            <a:spLocks noGrp="1"/>
          </p:cNvSpPr>
          <p:nvPr>
            <p:ph type="sldNum" sz="quarter" idx="11"/>
          </p:nvPr>
        </p:nvSpPr>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97953702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preserve="1" userDrawn="1">
  <p:cSld name="Quote Solid Light Background">
    <p:bg>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7" name="Title 1"/>
          <p:cNvSpPr>
            <a:spLocks noGrp="1"/>
          </p:cNvSpPr>
          <p:nvPr>
            <p:ph type="title" hasCustomPrompt="1"/>
          </p:nvPr>
        </p:nvSpPr>
        <p:spPr>
          <a:xfrm>
            <a:off x="0" y="1389685"/>
            <a:ext cx="12192000" cy="1340989"/>
          </a:xfrm>
          <a:solidFill>
            <a:schemeClr val="tx1"/>
          </a:solidFill>
        </p:spPr>
        <p:txBody>
          <a:bodyPr>
            <a:noAutofit/>
          </a:bodyPr>
          <a:lstStyle>
            <a:lvl1pPr algn="ctr">
              <a:tabLst>
                <a:tab pos="3770313" algn="l"/>
              </a:tabLst>
              <a:defRPr sz="7000">
                <a:solidFill>
                  <a:schemeClr val="accent2"/>
                </a:solidFill>
              </a:defRPr>
            </a:lvl1pPr>
          </a:lstStyle>
          <a:p>
            <a:r>
              <a:rPr lang="en-US" dirty="0"/>
              <a:t>Quote or Statement</a:t>
            </a:r>
          </a:p>
        </p:txBody>
      </p:sp>
      <p:sp>
        <p:nvSpPr>
          <p:cNvPr id="8" name="Text Placeholder 6"/>
          <p:cNvSpPr>
            <a:spLocks noGrp="1"/>
          </p:cNvSpPr>
          <p:nvPr>
            <p:ph type="body" sz="quarter" idx="13" hasCustomPrompt="1"/>
          </p:nvPr>
        </p:nvSpPr>
        <p:spPr>
          <a:xfrm>
            <a:off x="838200" y="2925699"/>
            <a:ext cx="10515600" cy="2673435"/>
          </a:xfrm>
        </p:spPr>
        <p:txBody>
          <a:bodyPr anchor="ctr"/>
          <a:lstStyle>
            <a:lvl1pPr marL="0" indent="0" algn="ctr">
              <a:lnSpc>
                <a:spcPct val="100000"/>
              </a:lnSpc>
              <a:spcBef>
                <a:spcPts val="0"/>
              </a:spcBef>
              <a:buFont typeface="Arial" panose="020B0604020202020204" pitchFamily="34" charset="0"/>
              <a:buNone/>
              <a:defRPr>
                <a:solidFill>
                  <a:schemeClr val="tx1"/>
                </a:solidFill>
              </a:defRPr>
            </a:lvl1pPr>
          </a:lstStyle>
          <a:p>
            <a:pPr lvl="0"/>
            <a:r>
              <a:rPr lang="en-US" dirty="0"/>
              <a:t>Make a secondary statement here.</a:t>
            </a:r>
          </a:p>
        </p:txBody>
      </p:sp>
      <p:sp>
        <p:nvSpPr>
          <p:cNvPr id="3" name="Date Placeholder 2"/>
          <p:cNvSpPr>
            <a:spLocks noGrp="1"/>
          </p:cNvSpPr>
          <p:nvPr>
            <p:ph type="dt" sz="half" idx="10"/>
          </p:nvPr>
        </p:nvSpPr>
        <p:spPr/>
        <p:txBody>
          <a:bodyPr/>
          <a:lstStyle/>
          <a:p>
            <a:fld id="{466A75E6-E45B-4C5D-981E-7C8ED0C72F5D}" type="datetime1">
              <a:rPr lang="en-US" smtClean="0"/>
              <a:t>6/24/2018</a:t>
            </a:fld>
            <a:endParaRPr lang="en-US" dirty="0"/>
          </a:p>
        </p:txBody>
      </p:sp>
      <p:sp>
        <p:nvSpPr>
          <p:cNvPr id="5" name="Footer Placeholder 4"/>
          <p:cNvSpPr>
            <a:spLocks noGrp="1"/>
          </p:cNvSpPr>
          <p:nvPr>
            <p:ph type="ftr" sz="quarter" idx="12"/>
          </p:nvPr>
        </p:nvSpPr>
        <p:spPr/>
        <p:txBody>
          <a:bodyPr/>
          <a:lstStyle>
            <a:lvl1pPr>
              <a:defRPr>
                <a:solidFill>
                  <a:schemeClr val="tx2"/>
                </a:solidFill>
              </a:defRPr>
            </a:lvl1pPr>
          </a:lstStyle>
          <a:p>
            <a:r>
              <a:rPr lang="en-US"/>
              <a:t>Optional Tagline Goes Here | mn.gov/websiteurl</a:t>
            </a:r>
            <a:endParaRPr lang="en-US" dirty="0"/>
          </a:p>
        </p:txBody>
      </p:sp>
      <p:sp>
        <p:nvSpPr>
          <p:cNvPr id="4" name="Slide Number Placeholder 3"/>
          <p:cNvSpPr>
            <a:spLocks noGrp="1"/>
          </p:cNvSpPr>
          <p:nvPr>
            <p:ph type="sldNum" sz="quarter" idx="11"/>
          </p:nvPr>
        </p:nvSpPr>
        <p:spPr/>
        <p:txBody>
          <a:body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930915580"/>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Quote Full Image Background">
    <p:bg>
      <p:bgPr>
        <a:solidFill>
          <a:schemeClr val="bg1"/>
        </a:solidFill>
        <a:effectLst/>
      </p:bgPr>
    </p:bg>
    <p:spTree>
      <p:nvGrpSpPr>
        <p:cNvPr id="1" name=""/>
        <p:cNvGrpSpPr/>
        <p:nvPr/>
      </p:nvGrpSpPr>
      <p:grpSpPr>
        <a:xfrm>
          <a:off x="0" y="0"/>
          <a:ext cx="0" cy="0"/>
          <a:chOff x="0" y="0"/>
          <a:chExt cx="0" cy="0"/>
        </a:xfrm>
      </p:grpSpPr>
      <p:sp>
        <p:nvSpPr>
          <p:cNvPr id="7" name="Picture Placeholder 6"/>
          <p:cNvSpPr>
            <a:spLocks noGrp="1"/>
          </p:cNvSpPr>
          <p:nvPr>
            <p:ph type="pic" sz="quarter" idx="14" hasCustomPrompt="1"/>
          </p:nvPr>
        </p:nvSpPr>
        <p:spPr>
          <a:xfrm>
            <a:off x="0" y="0"/>
            <a:ext cx="12192000" cy="6858000"/>
          </a:xfrm>
        </p:spPr>
        <p:txBody>
          <a:bodyPr/>
          <a:lstStyle>
            <a:lvl1pPr>
              <a:defRPr/>
            </a:lvl1pPr>
          </a:lstStyle>
          <a:p>
            <a:r>
              <a:rPr lang="en-US" dirty="0"/>
              <a:t>Click icon to edit background picture</a:t>
            </a:r>
          </a:p>
        </p:txBody>
      </p:sp>
      <p:sp>
        <p:nvSpPr>
          <p:cNvPr id="12" name="Title 1"/>
          <p:cNvSpPr>
            <a:spLocks noGrp="1"/>
          </p:cNvSpPr>
          <p:nvPr>
            <p:ph type="title" hasCustomPrompt="1"/>
          </p:nvPr>
        </p:nvSpPr>
        <p:spPr>
          <a:xfrm>
            <a:off x="838200" y="1389685"/>
            <a:ext cx="10515600" cy="1340989"/>
          </a:xfrm>
        </p:spPr>
        <p:txBody>
          <a:bodyPr>
            <a:noAutofit/>
          </a:bodyPr>
          <a:lstStyle>
            <a:lvl1pPr algn="ctr">
              <a:tabLst>
                <a:tab pos="3770313" algn="l"/>
              </a:tabLst>
              <a:defRPr sz="7000">
                <a:solidFill>
                  <a:schemeClr val="bg1"/>
                </a:solidFill>
              </a:defRPr>
            </a:lvl1pPr>
          </a:lstStyle>
          <a:p>
            <a:r>
              <a:rPr lang="en-US" dirty="0"/>
              <a:t>Quote or Statement</a:t>
            </a:r>
          </a:p>
        </p:txBody>
      </p:sp>
      <p:sp>
        <p:nvSpPr>
          <p:cNvPr id="13" name="Text Placeholder 6"/>
          <p:cNvSpPr>
            <a:spLocks noGrp="1"/>
          </p:cNvSpPr>
          <p:nvPr>
            <p:ph type="body" sz="quarter" idx="13" hasCustomPrompt="1"/>
          </p:nvPr>
        </p:nvSpPr>
        <p:spPr>
          <a:xfrm>
            <a:off x="838200" y="2925699"/>
            <a:ext cx="10515600" cy="2673435"/>
          </a:xfrm>
        </p:spPr>
        <p:txBody>
          <a:bodyPr anchor="ctr"/>
          <a:lstStyle>
            <a:lvl1pPr marL="0" indent="0" algn="ctr">
              <a:lnSpc>
                <a:spcPct val="100000"/>
              </a:lnSpc>
              <a:spcBef>
                <a:spcPts val="0"/>
              </a:spcBef>
              <a:buNone/>
              <a:defRPr>
                <a:solidFill>
                  <a:schemeClr val="bg1"/>
                </a:solidFill>
              </a:defRPr>
            </a:lvl1pPr>
          </a:lstStyle>
          <a:p>
            <a:pPr lvl="0"/>
            <a:r>
              <a:rPr lang="en-US" dirty="0"/>
              <a:t>Make a secondary statement here.</a:t>
            </a:r>
          </a:p>
        </p:txBody>
      </p:sp>
      <p:sp>
        <p:nvSpPr>
          <p:cNvPr id="3" name="Date Placeholder 2"/>
          <p:cNvSpPr>
            <a:spLocks noGrp="1"/>
          </p:cNvSpPr>
          <p:nvPr>
            <p:ph type="dt" sz="half" idx="10"/>
          </p:nvPr>
        </p:nvSpPr>
        <p:spPr/>
        <p:txBody>
          <a:bodyPr/>
          <a:lstStyle>
            <a:lvl1pPr>
              <a:defRPr>
                <a:solidFill>
                  <a:schemeClr val="bg1"/>
                </a:solidFill>
              </a:defRPr>
            </a:lvl1pPr>
          </a:lstStyle>
          <a:p>
            <a:fld id="{F8B25D9D-5365-41CD-BF43-4FFFCBF4BBDA}" type="datetime1">
              <a:rPr lang="en-US" smtClean="0"/>
              <a:t>6/24/2018</a:t>
            </a:fld>
            <a:endParaRPr lang="en-US" dirty="0"/>
          </a:p>
        </p:txBody>
      </p:sp>
      <p:sp>
        <p:nvSpPr>
          <p:cNvPr id="5" name="Footer Placeholder 4"/>
          <p:cNvSpPr>
            <a:spLocks noGrp="1"/>
          </p:cNvSpPr>
          <p:nvPr>
            <p:ph type="ftr" sz="quarter" idx="12"/>
          </p:nvPr>
        </p:nvSpPr>
        <p:spPr/>
        <p:txBody>
          <a:bodyPr/>
          <a:lstStyle>
            <a:lvl1pPr>
              <a:defRPr>
                <a:solidFill>
                  <a:schemeClr val="bg1"/>
                </a:solidFill>
              </a:defRPr>
            </a:lvl1pPr>
          </a:lstStyle>
          <a:p>
            <a:r>
              <a:rPr lang="en-US"/>
              <a:t>Optional Tagline Goes Here </a:t>
            </a:r>
            <a:r>
              <a:rPr lang="en-US">
                <a:solidFill>
                  <a:schemeClr val="accent2"/>
                </a:solidFill>
              </a:rPr>
              <a:t>|</a:t>
            </a:r>
            <a:r>
              <a:rPr lang="en-US"/>
              <a:t> mn.gov/websiteurl</a:t>
            </a:r>
            <a:endParaRPr lang="en-US" dirty="0"/>
          </a:p>
        </p:txBody>
      </p:sp>
      <p:sp>
        <p:nvSpPr>
          <p:cNvPr id="4" name="Slide Number Placeholder 3"/>
          <p:cNvSpPr>
            <a:spLocks noGrp="1"/>
          </p:cNvSpPr>
          <p:nvPr>
            <p:ph type="sldNum" sz="quarter" idx="11"/>
          </p:nvPr>
        </p:nvSpPr>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947260539"/>
      </p:ext>
    </p:extLst>
  </p:cSld>
  <p:clrMapOvr>
    <a:masterClrMapping/>
  </p:clrMapOvr>
  <p:hf sldNum="0" hdr="0" ftr="0" dt="0"/>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Big Number - Image Background">
    <p:bg>
      <p:bgPr>
        <a:solidFill>
          <a:schemeClr val="bg1"/>
        </a:solidFill>
        <a:effectLst/>
      </p:bgPr>
    </p:bg>
    <p:spTree>
      <p:nvGrpSpPr>
        <p:cNvPr id="1" name=""/>
        <p:cNvGrpSpPr/>
        <p:nvPr/>
      </p:nvGrpSpPr>
      <p:grpSpPr>
        <a:xfrm>
          <a:off x="0" y="0"/>
          <a:ext cx="0" cy="0"/>
          <a:chOff x="0" y="0"/>
          <a:chExt cx="0" cy="0"/>
        </a:xfrm>
      </p:grpSpPr>
      <p:sp>
        <p:nvSpPr>
          <p:cNvPr id="8" name="Picture Placeholder 7"/>
          <p:cNvSpPr>
            <a:spLocks noGrp="1"/>
          </p:cNvSpPr>
          <p:nvPr>
            <p:ph type="pic" sz="quarter" idx="14"/>
          </p:nvPr>
        </p:nvSpPr>
        <p:spPr>
          <a:xfrm>
            <a:off x="0" y="0"/>
            <a:ext cx="12192000" cy="6858000"/>
          </a:xfrm>
        </p:spPr>
        <p:txBody>
          <a:bodyPr/>
          <a:lstStyle/>
          <a:p>
            <a:r>
              <a:rPr lang="en-US"/>
              <a:t>Click icon to add picture</a:t>
            </a:r>
          </a:p>
        </p:txBody>
      </p:sp>
      <p:sp>
        <p:nvSpPr>
          <p:cNvPr id="2" name="Title 1"/>
          <p:cNvSpPr>
            <a:spLocks noGrp="1"/>
          </p:cNvSpPr>
          <p:nvPr>
            <p:ph type="title" hasCustomPrompt="1"/>
          </p:nvPr>
        </p:nvSpPr>
        <p:spPr>
          <a:xfrm>
            <a:off x="5424138" y="624469"/>
            <a:ext cx="5198328" cy="5072440"/>
          </a:xfrm>
          <a:prstGeom prst="ellipse">
            <a:avLst/>
          </a:prstGeom>
          <a:solidFill>
            <a:schemeClr val="bg1"/>
          </a:solidFill>
        </p:spPr>
        <p:txBody>
          <a:bodyPr>
            <a:noAutofit/>
          </a:bodyPr>
          <a:lstStyle>
            <a:lvl1pPr algn="ctr">
              <a:tabLst>
                <a:tab pos="3770313" algn="l"/>
              </a:tabLst>
              <a:defRPr sz="6000" baseline="0">
                <a:solidFill>
                  <a:schemeClr val="accent1"/>
                </a:solidFill>
              </a:defRPr>
            </a:lvl1pPr>
          </a:lstStyle>
          <a:p>
            <a:r>
              <a:rPr lang="en-US" dirty="0"/>
              <a:t>Click to edit title.</a:t>
            </a:r>
          </a:p>
        </p:txBody>
      </p:sp>
      <p:sp>
        <p:nvSpPr>
          <p:cNvPr id="9" name="Text Placeholder 8"/>
          <p:cNvSpPr>
            <a:spLocks noGrp="1"/>
          </p:cNvSpPr>
          <p:nvPr>
            <p:ph type="body" sz="quarter" idx="15" hasCustomPrompt="1"/>
          </p:nvPr>
        </p:nvSpPr>
        <p:spPr>
          <a:xfrm>
            <a:off x="1005465" y="0"/>
            <a:ext cx="3986213" cy="5086350"/>
          </a:xfrm>
        </p:spPr>
        <p:txBody>
          <a:bodyPr>
            <a:noAutofit/>
          </a:bodyPr>
          <a:lstStyle>
            <a:lvl1pPr marL="0" indent="0" algn="ctr">
              <a:spcBef>
                <a:spcPts val="0"/>
              </a:spcBef>
              <a:spcAft>
                <a:spcPts val="0"/>
              </a:spcAft>
              <a:buNone/>
              <a:defRPr sz="40000" i="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2</a:t>
            </a:r>
          </a:p>
        </p:txBody>
      </p:sp>
      <p:sp>
        <p:nvSpPr>
          <p:cNvPr id="3" name="Date Placeholder 2"/>
          <p:cNvSpPr>
            <a:spLocks noGrp="1"/>
          </p:cNvSpPr>
          <p:nvPr>
            <p:ph type="dt" sz="half" idx="10"/>
          </p:nvPr>
        </p:nvSpPr>
        <p:spPr/>
        <p:txBody>
          <a:bodyPr/>
          <a:lstStyle>
            <a:lvl1pPr>
              <a:defRPr>
                <a:solidFill>
                  <a:schemeClr val="bg1"/>
                </a:solidFill>
              </a:defRPr>
            </a:lvl1pPr>
          </a:lstStyle>
          <a:p>
            <a:fld id="{8CC894EF-7DC0-4B7C-83F8-29D989AA60F6}" type="datetime1">
              <a:rPr lang="en-US" smtClean="0"/>
              <a:t>6/24/2018</a:t>
            </a:fld>
            <a:endParaRPr lang="en-US" dirty="0"/>
          </a:p>
        </p:txBody>
      </p:sp>
      <p:sp>
        <p:nvSpPr>
          <p:cNvPr id="5" name="Footer Placeholder 4"/>
          <p:cNvSpPr>
            <a:spLocks noGrp="1"/>
          </p:cNvSpPr>
          <p:nvPr>
            <p:ph type="ftr" sz="quarter" idx="12"/>
          </p:nvPr>
        </p:nvSpPr>
        <p:spPr/>
        <p:txBody>
          <a:bodyPr/>
          <a:lstStyle>
            <a:lvl1pPr>
              <a:defRPr>
                <a:solidFill>
                  <a:schemeClr val="bg1"/>
                </a:solidFill>
              </a:defRPr>
            </a:lvl1pPr>
          </a:lstStyle>
          <a:p>
            <a:r>
              <a:rPr lang="en-US"/>
              <a:t>Optional Tagline Goes Here </a:t>
            </a:r>
            <a:r>
              <a:rPr lang="en-US">
                <a:solidFill>
                  <a:schemeClr val="accent2"/>
                </a:solidFill>
              </a:rPr>
              <a:t>|</a:t>
            </a:r>
            <a:r>
              <a:rPr lang="en-US"/>
              <a:t> mn.gov/websiteurl</a:t>
            </a:r>
            <a:endParaRPr lang="en-US" dirty="0"/>
          </a:p>
        </p:txBody>
      </p:sp>
      <p:sp>
        <p:nvSpPr>
          <p:cNvPr id="4" name="Slide Number Placeholder 3"/>
          <p:cNvSpPr>
            <a:spLocks noGrp="1"/>
          </p:cNvSpPr>
          <p:nvPr>
            <p:ph type="sldNum" sz="quarter" idx="11"/>
          </p:nvPr>
        </p:nvSpPr>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476447323"/>
      </p:ext>
    </p:extLst>
  </p:cSld>
  <p:clrMapOvr>
    <a:masterClrMapping/>
  </p:clrMapOvr>
  <p:hf sldNum="0" hdr="0" ftr="0" dt="0"/>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Big Number - Red Background">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424138" y="624469"/>
            <a:ext cx="5198328" cy="5072440"/>
          </a:xfrm>
          <a:prstGeom prst="ellipse">
            <a:avLst/>
          </a:prstGeom>
          <a:solidFill>
            <a:schemeClr val="bg1"/>
          </a:solidFill>
        </p:spPr>
        <p:txBody>
          <a:bodyPr>
            <a:noAutofit/>
          </a:bodyPr>
          <a:lstStyle>
            <a:lvl1pPr algn="ctr">
              <a:tabLst>
                <a:tab pos="3770313" algn="l"/>
              </a:tabLst>
              <a:defRPr sz="6000" baseline="0">
                <a:solidFill>
                  <a:schemeClr val="accent1"/>
                </a:solidFill>
              </a:defRPr>
            </a:lvl1pPr>
          </a:lstStyle>
          <a:p>
            <a:r>
              <a:rPr lang="en-US" dirty="0"/>
              <a:t>Click to edit title.</a:t>
            </a:r>
          </a:p>
        </p:txBody>
      </p:sp>
      <p:sp>
        <p:nvSpPr>
          <p:cNvPr id="10" name="Text Placeholder 8"/>
          <p:cNvSpPr>
            <a:spLocks noGrp="1"/>
          </p:cNvSpPr>
          <p:nvPr>
            <p:ph type="body" sz="quarter" idx="15" hasCustomPrompt="1"/>
          </p:nvPr>
        </p:nvSpPr>
        <p:spPr>
          <a:xfrm>
            <a:off x="1005465" y="0"/>
            <a:ext cx="3986213" cy="5086350"/>
          </a:xfrm>
        </p:spPr>
        <p:txBody>
          <a:bodyPr>
            <a:noAutofit/>
          </a:bodyPr>
          <a:lstStyle>
            <a:lvl1pPr marL="0" indent="0" algn="ctr">
              <a:spcBef>
                <a:spcPts val="0"/>
              </a:spcBef>
              <a:spcAft>
                <a:spcPts val="0"/>
              </a:spcAft>
              <a:buNone/>
              <a:defRPr sz="40000" i="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2</a:t>
            </a:r>
          </a:p>
        </p:txBody>
      </p:sp>
      <p:sp>
        <p:nvSpPr>
          <p:cNvPr id="3" name="Date Placeholder 2"/>
          <p:cNvSpPr>
            <a:spLocks noGrp="1"/>
          </p:cNvSpPr>
          <p:nvPr>
            <p:ph type="dt" sz="half" idx="10"/>
          </p:nvPr>
        </p:nvSpPr>
        <p:spPr/>
        <p:txBody>
          <a:bodyPr/>
          <a:lstStyle>
            <a:lvl1pPr>
              <a:defRPr>
                <a:solidFill>
                  <a:schemeClr val="bg1"/>
                </a:solidFill>
              </a:defRPr>
            </a:lvl1pPr>
          </a:lstStyle>
          <a:p>
            <a:fld id="{578DBCF0-11C3-4F19-90D9-2EE7F00784FE}" type="datetime1">
              <a:rPr lang="en-US" smtClean="0"/>
              <a:t>6/24/2018</a:t>
            </a:fld>
            <a:endParaRPr lang="en-US" dirty="0"/>
          </a:p>
        </p:txBody>
      </p:sp>
      <p:sp>
        <p:nvSpPr>
          <p:cNvPr id="5" name="Footer Placeholder 4"/>
          <p:cNvSpPr>
            <a:spLocks noGrp="1"/>
          </p:cNvSpPr>
          <p:nvPr>
            <p:ph type="ftr" sz="quarter" idx="12"/>
          </p:nvPr>
        </p:nvSpPr>
        <p:spPr/>
        <p:txBody>
          <a:bodyPr/>
          <a:lstStyle>
            <a:lvl1pPr>
              <a:defRPr>
                <a:solidFill>
                  <a:schemeClr val="bg1"/>
                </a:solidFill>
              </a:defRPr>
            </a:lvl1pPr>
          </a:lstStyle>
          <a:p>
            <a:r>
              <a:rPr lang="en-US"/>
              <a:t>Optional Tagline Goes Here </a:t>
            </a:r>
            <a:r>
              <a:rPr lang="en-US">
                <a:solidFill>
                  <a:schemeClr val="accent2"/>
                </a:solidFill>
              </a:rPr>
              <a:t>|</a:t>
            </a:r>
            <a:r>
              <a:rPr lang="en-US"/>
              <a:t> mn.gov/websiteurl</a:t>
            </a:r>
            <a:endParaRPr lang="en-US" dirty="0"/>
          </a:p>
        </p:txBody>
      </p:sp>
      <p:sp>
        <p:nvSpPr>
          <p:cNvPr id="4" name="Slide Number Placeholder 3"/>
          <p:cNvSpPr>
            <a:spLocks noGrp="1"/>
          </p:cNvSpPr>
          <p:nvPr>
            <p:ph type="sldNum" sz="quarter" idx="11"/>
          </p:nvPr>
        </p:nvSpPr>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488211600"/>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1_Quote Solid Red Background">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7" name="Title 1"/>
          <p:cNvSpPr>
            <a:spLocks noGrp="1"/>
          </p:cNvSpPr>
          <p:nvPr>
            <p:ph type="title" hasCustomPrompt="1"/>
          </p:nvPr>
        </p:nvSpPr>
        <p:spPr>
          <a:xfrm>
            <a:off x="838200" y="2212733"/>
            <a:ext cx="10515600" cy="1472163"/>
          </a:xfrm>
        </p:spPr>
        <p:txBody>
          <a:bodyPr>
            <a:noAutofit/>
          </a:bodyPr>
          <a:lstStyle>
            <a:lvl1pPr algn="ctr">
              <a:tabLst>
                <a:tab pos="3770313" algn="l"/>
              </a:tabLst>
              <a:defRPr sz="7000">
                <a:solidFill>
                  <a:schemeClr val="bg1"/>
                </a:solidFill>
              </a:defRPr>
            </a:lvl1pPr>
          </a:lstStyle>
          <a:p>
            <a:r>
              <a:rPr lang="en-US" dirty="0"/>
              <a:t>Thank you!</a:t>
            </a:r>
          </a:p>
        </p:txBody>
      </p:sp>
      <p:sp>
        <p:nvSpPr>
          <p:cNvPr id="11" name="Text Placeholder 6"/>
          <p:cNvSpPr>
            <a:spLocks noGrp="1"/>
          </p:cNvSpPr>
          <p:nvPr>
            <p:ph type="body" sz="quarter" idx="13" hasCustomPrompt="1"/>
          </p:nvPr>
        </p:nvSpPr>
        <p:spPr>
          <a:xfrm>
            <a:off x="838200" y="3684897"/>
            <a:ext cx="10515600" cy="2517600"/>
          </a:xfrm>
        </p:spPr>
        <p:txBody>
          <a:bodyPr anchor="ctr"/>
          <a:lstStyle>
            <a:lvl1pPr marL="0" indent="0" algn="ctr">
              <a:lnSpc>
                <a:spcPct val="100000"/>
              </a:lnSpc>
              <a:spcBef>
                <a:spcPts val="0"/>
              </a:spcBef>
              <a:buNone/>
              <a:defRPr baseline="0">
                <a:solidFill>
                  <a:schemeClr val="bg1"/>
                </a:solidFill>
              </a:defRPr>
            </a:lvl1pPr>
          </a:lstStyle>
          <a:p>
            <a:pPr lvl="0"/>
            <a:r>
              <a:rPr lang="en-US" dirty="0" err="1"/>
              <a:t>Firstname</a:t>
            </a:r>
            <a:r>
              <a:rPr lang="en-US" dirty="0"/>
              <a:t> </a:t>
            </a:r>
            <a:r>
              <a:rPr lang="en-US" dirty="0" err="1"/>
              <a:t>Lastname</a:t>
            </a:r>
            <a:endParaRPr lang="en-US" dirty="0"/>
          </a:p>
          <a:p>
            <a:pPr lvl="0"/>
            <a:r>
              <a:rPr lang="en-US" dirty="0"/>
              <a:t>firstname.lastname@state.mn.us</a:t>
            </a:r>
          </a:p>
          <a:p>
            <a:pPr lvl="0"/>
            <a:r>
              <a:rPr lang="en-US" dirty="0"/>
              <a:t>555-555-5555</a:t>
            </a:r>
          </a:p>
        </p:txBody>
      </p:sp>
      <p:sp>
        <p:nvSpPr>
          <p:cNvPr id="3" name="Date Placeholder 2"/>
          <p:cNvSpPr>
            <a:spLocks noGrp="1"/>
          </p:cNvSpPr>
          <p:nvPr>
            <p:ph type="dt" sz="half" idx="10"/>
          </p:nvPr>
        </p:nvSpPr>
        <p:spPr/>
        <p:txBody>
          <a:bodyPr/>
          <a:lstStyle>
            <a:lvl1pPr>
              <a:defRPr>
                <a:solidFill>
                  <a:schemeClr val="bg1"/>
                </a:solidFill>
              </a:defRPr>
            </a:lvl1pPr>
          </a:lstStyle>
          <a:p>
            <a:fld id="{D094F804-653A-41F1-A565-1098D9DEB37A}" type="datetime1">
              <a:rPr lang="en-US" smtClean="0"/>
              <a:t>6/24/2018</a:t>
            </a:fld>
            <a:endParaRPr lang="en-US" dirty="0"/>
          </a:p>
        </p:txBody>
      </p:sp>
      <p:sp>
        <p:nvSpPr>
          <p:cNvPr id="5" name="Footer Placeholder 4"/>
          <p:cNvSpPr>
            <a:spLocks noGrp="1"/>
          </p:cNvSpPr>
          <p:nvPr>
            <p:ph type="ftr" sz="quarter" idx="12"/>
          </p:nvPr>
        </p:nvSpPr>
        <p:spPr/>
        <p:txBody>
          <a:bodyPr/>
          <a:lstStyle>
            <a:lvl1pPr>
              <a:defRPr>
                <a:solidFill>
                  <a:schemeClr val="bg1"/>
                </a:solidFill>
              </a:defRPr>
            </a:lvl1pPr>
          </a:lstStyle>
          <a:p>
            <a:r>
              <a:rPr lang="en-US"/>
              <a:t>Optional Tagline Goes Here </a:t>
            </a:r>
            <a:r>
              <a:rPr lang="en-US">
                <a:solidFill>
                  <a:schemeClr val="accent2"/>
                </a:solidFill>
              </a:rPr>
              <a:t>|</a:t>
            </a:r>
            <a:r>
              <a:rPr lang="en-US"/>
              <a:t> mn.gov/websiteurl</a:t>
            </a:r>
            <a:endParaRPr lang="en-US" dirty="0"/>
          </a:p>
        </p:txBody>
      </p:sp>
      <p:sp>
        <p:nvSpPr>
          <p:cNvPr id="4" name="Slide Number Placeholder 3"/>
          <p:cNvSpPr>
            <a:spLocks noGrp="1"/>
          </p:cNvSpPr>
          <p:nvPr>
            <p:ph type="sldNum" sz="quarter" idx="11"/>
          </p:nvPr>
        </p:nvSpPr>
        <p:spPr/>
        <p:txBody>
          <a:bodyPr/>
          <a:lstStyle>
            <a:lvl1pPr>
              <a:defRPr>
                <a:solidFill>
                  <a:schemeClr val="bg1"/>
                </a:solidFill>
              </a:defRPr>
            </a:lvl1pPr>
          </a:lstStyle>
          <a:p>
            <a:fld id="{48F63A3B-78C7-47BE-AE5E-E10140E04643}" type="slidenum">
              <a:rPr lang="en-US" smtClean="0"/>
              <a:pPr/>
              <a:t>‹#›</a:t>
            </a:fld>
            <a:endParaRPr lang="en-US" dirty="0"/>
          </a:p>
        </p:txBody>
      </p:sp>
      <p:sp>
        <p:nvSpPr>
          <p:cNvPr id="8" name="Rectangle 7"/>
          <p:cNvSpPr/>
          <p:nvPr userDrawn="1"/>
        </p:nvSpPr>
        <p:spPr>
          <a:xfrm>
            <a:off x="0" y="0"/>
            <a:ext cx="12192000" cy="1651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MN.IT Services Logo" descr="Minnesota Department of Health"/>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33341" y="318901"/>
            <a:ext cx="2968836" cy="424119"/>
          </a:xfrm>
          <a:prstGeom prst="rect">
            <a:avLst/>
          </a:prstGeom>
        </p:spPr>
      </p:pic>
    </p:spTree>
    <p:extLst>
      <p:ext uri="{BB962C8B-B14F-4D97-AF65-F5344CB8AC3E}">
        <p14:creationId xmlns:p14="http://schemas.microsoft.com/office/powerpoint/2010/main" val="555963846"/>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preserve="1" userDrawn="1">
  <p:cSld name="2_Quote Solid Light Background">
    <p:bg>
      <p:bgPr>
        <a:solidFill>
          <a:srgbClr val="E8E8E8"/>
        </a:solidFill>
        <a:effectLst/>
      </p:bgPr>
    </p:bg>
    <p:spTree>
      <p:nvGrpSpPr>
        <p:cNvPr id="1" name=""/>
        <p:cNvGrpSpPr/>
        <p:nvPr/>
      </p:nvGrpSpPr>
      <p:grpSpPr>
        <a:xfrm>
          <a:off x="0" y="0"/>
          <a:ext cx="0" cy="0"/>
          <a:chOff x="0" y="0"/>
          <a:chExt cx="0" cy="0"/>
        </a:xfrm>
      </p:grpSpPr>
      <p:sp>
        <p:nvSpPr>
          <p:cNvPr id="7" name="Title 1"/>
          <p:cNvSpPr>
            <a:spLocks noGrp="1"/>
          </p:cNvSpPr>
          <p:nvPr>
            <p:ph type="title" hasCustomPrompt="1"/>
          </p:nvPr>
        </p:nvSpPr>
        <p:spPr>
          <a:xfrm>
            <a:off x="0" y="1651380"/>
            <a:ext cx="12192000" cy="1733266"/>
          </a:xfrm>
          <a:solidFill>
            <a:schemeClr val="tx1"/>
          </a:solidFill>
        </p:spPr>
        <p:txBody>
          <a:bodyPr>
            <a:noAutofit/>
          </a:bodyPr>
          <a:lstStyle>
            <a:lvl1pPr algn="ctr">
              <a:tabLst>
                <a:tab pos="3770313" algn="l"/>
              </a:tabLst>
              <a:defRPr sz="7000">
                <a:solidFill>
                  <a:schemeClr val="bg1"/>
                </a:solidFill>
              </a:defRPr>
            </a:lvl1pPr>
          </a:lstStyle>
          <a:p>
            <a:r>
              <a:rPr lang="en-US" dirty="0"/>
              <a:t>Thank you!</a:t>
            </a:r>
          </a:p>
        </p:txBody>
      </p:sp>
      <p:sp>
        <p:nvSpPr>
          <p:cNvPr id="8" name="Text Placeholder 6"/>
          <p:cNvSpPr>
            <a:spLocks noGrp="1"/>
          </p:cNvSpPr>
          <p:nvPr>
            <p:ph type="body" sz="quarter" idx="13" hasCustomPrompt="1"/>
          </p:nvPr>
        </p:nvSpPr>
        <p:spPr>
          <a:xfrm>
            <a:off x="838200" y="3521123"/>
            <a:ext cx="10515600" cy="2681374"/>
          </a:xfrm>
        </p:spPr>
        <p:txBody>
          <a:bodyPr anchor="ctr"/>
          <a:lstStyle>
            <a:lvl1pPr marL="0" indent="0" algn="ctr">
              <a:lnSpc>
                <a:spcPct val="100000"/>
              </a:lnSpc>
              <a:spcBef>
                <a:spcPts val="0"/>
              </a:spcBef>
              <a:buNone/>
              <a:defRPr baseline="0">
                <a:solidFill>
                  <a:schemeClr val="tx1"/>
                </a:solidFill>
              </a:defRPr>
            </a:lvl1pPr>
          </a:lstStyle>
          <a:p>
            <a:pPr lvl="0"/>
            <a:r>
              <a:rPr lang="en-US" dirty="0" err="1"/>
              <a:t>Firstname</a:t>
            </a:r>
            <a:r>
              <a:rPr lang="en-US" dirty="0"/>
              <a:t> </a:t>
            </a:r>
            <a:r>
              <a:rPr lang="en-US" dirty="0" err="1"/>
              <a:t>Lastname</a:t>
            </a:r>
            <a:endParaRPr lang="en-US" dirty="0"/>
          </a:p>
          <a:p>
            <a:pPr lvl="0"/>
            <a:r>
              <a:rPr lang="en-US" dirty="0"/>
              <a:t>firstname.lastname@state.mn.us</a:t>
            </a:r>
          </a:p>
          <a:p>
            <a:pPr lvl="0"/>
            <a:r>
              <a:rPr lang="en-US" dirty="0"/>
              <a:t>555-555-5555</a:t>
            </a:r>
          </a:p>
        </p:txBody>
      </p:sp>
      <p:sp>
        <p:nvSpPr>
          <p:cNvPr id="3" name="Date Placeholder 2"/>
          <p:cNvSpPr>
            <a:spLocks noGrp="1"/>
          </p:cNvSpPr>
          <p:nvPr>
            <p:ph type="dt" sz="half" idx="10"/>
          </p:nvPr>
        </p:nvSpPr>
        <p:spPr/>
        <p:txBody>
          <a:bodyPr/>
          <a:lstStyle>
            <a:lvl1pPr>
              <a:defRPr>
                <a:solidFill>
                  <a:schemeClr val="tx2"/>
                </a:solidFill>
              </a:defRPr>
            </a:lvl1pPr>
          </a:lstStyle>
          <a:p>
            <a:fld id="{466A75E6-E45B-4C5D-981E-7C8ED0C72F5D}" type="datetime1">
              <a:rPr lang="en-US" smtClean="0"/>
              <a:pPr/>
              <a:t>6/24/2018</a:t>
            </a:fld>
            <a:endParaRPr lang="en-US" dirty="0"/>
          </a:p>
        </p:txBody>
      </p:sp>
      <p:sp>
        <p:nvSpPr>
          <p:cNvPr id="5" name="Footer Placeholder 4"/>
          <p:cNvSpPr>
            <a:spLocks noGrp="1"/>
          </p:cNvSpPr>
          <p:nvPr>
            <p:ph type="ftr" sz="quarter" idx="12"/>
          </p:nvPr>
        </p:nvSpPr>
        <p:spPr/>
        <p:txBody>
          <a:bodyPr/>
          <a:lstStyle>
            <a:lvl1pPr>
              <a:defRPr>
                <a:solidFill>
                  <a:schemeClr val="tx1"/>
                </a:solidFill>
              </a:defRPr>
            </a:lvl1pPr>
          </a:lstStyle>
          <a:p>
            <a:r>
              <a:rPr lang="en-US">
                <a:solidFill>
                  <a:schemeClr val="tx2"/>
                </a:solidFill>
              </a:rPr>
              <a:t>Optional Tagline Goes Here</a:t>
            </a:r>
            <a:r>
              <a:rPr lang="en-US"/>
              <a:t> </a:t>
            </a:r>
            <a:r>
              <a:rPr lang="en-US">
                <a:solidFill>
                  <a:schemeClr val="accent1"/>
                </a:solidFill>
              </a:rPr>
              <a:t>|</a:t>
            </a:r>
            <a:r>
              <a:rPr lang="en-US"/>
              <a:t> </a:t>
            </a:r>
            <a:r>
              <a:rPr lang="en-US">
                <a:solidFill>
                  <a:schemeClr val="tx2"/>
                </a:solidFill>
              </a:rPr>
              <a:t>mn.gov/websiteurl</a:t>
            </a:r>
            <a:endParaRPr lang="en-US" dirty="0">
              <a:solidFill>
                <a:schemeClr val="tx2"/>
              </a:solidFill>
            </a:endParaRPr>
          </a:p>
        </p:txBody>
      </p:sp>
      <p:sp>
        <p:nvSpPr>
          <p:cNvPr id="4" name="Slide Number Placeholder 3"/>
          <p:cNvSpPr>
            <a:spLocks noGrp="1"/>
          </p:cNvSpPr>
          <p:nvPr>
            <p:ph type="sldNum" sz="quarter" idx="11"/>
          </p:nvPr>
        </p:nvSpPr>
        <p:spPr/>
        <p:txBody>
          <a:bodyPr/>
          <a:lstStyle>
            <a:lvl1pPr>
              <a:defRPr>
                <a:solidFill>
                  <a:schemeClr val="tx2"/>
                </a:solidFill>
              </a:defRPr>
            </a:lvl1pPr>
          </a:lstStyle>
          <a:p>
            <a:fld id="{48F63A3B-78C7-47BE-AE5E-E10140E04643}" type="slidenum">
              <a:rPr lang="en-US" smtClean="0"/>
              <a:pPr/>
              <a:t>‹#›</a:t>
            </a:fld>
            <a:endParaRPr lang="en-US" dirty="0"/>
          </a:p>
        </p:txBody>
      </p:sp>
      <p:sp>
        <p:nvSpPr>
          <p:cNvPr id="6" name="Rectangle 5"/>
          <p:cNvSpPr/>
          <p:nvPr userDrawn="1"/>
        </p:nvSpPr>
        <p:spPr>
          <a:xfrm>
            <a:off x="0" y="0"/>
            <a:ext cx="12192000" cy="1651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MN.IT Services Logo" descr="Minnesota Department of Health"/>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33341" y="318901"/>
            <a:ext cx="2968836" cy="424119"/>
          </a:xfrm>
          <a:prstGeom prst="rect">
            <a:avLst/>
          </a:prstGeom>
        </p:spPr>
      </p:pic>
    </p:spTree>
    <p:extLst>
      <p:ext uri="{BB962C8B-B14F-4D97-AF65-F5344CB8AC3E}">
        <p14:creationId xmlns:p14="http://schemas.microsoft.com/office/powerpoint/2010/main" val="2290897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Slid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0" y="4188564"/>
            <a:ext cx="12192000" cy="1199223"/>
          </a:xfrm>
          <a:solidFill>
            <a:schemeClr val="accent1"/>
          </a:solidFill>
        </p:spPr>
        <p:txBody>
          <a:bodyPr anchor="ctr">
            <a:normAutofit/>
          </a:bodyPr>
          <a:lstStyle>
            <a:lvl1pPr algn="ctr">
              <a:defRPr sz="3600">
                <a:solidFill>
                  <a:schemeClr val="bg1"/>
                </a:solidFill>
              </a:defRPr>
            </a:lvl1pPr>
          </a:lstStyle>
          <a:p>
            <a:r>
              <a:rPr lang="en-US" dirty="0"/>
              <a:t>Click to edit section title</a:t>
            </a:r>
          </a:p>
        </p:txBody>
      </p:sp>
      <p:sp>
        <p:nvSpPr>
          <p:cNvPr id="3" name="Rectangle 2"/>
          <p:cNvSpPr/>
          <p:nvPr userDrawn="1"/>
        </p:nvSpPr>
        <p:spPr>
          <a:xfrm>
            <a:off x="0" y="5387786"/>
            <a:ext cx="12192000" cy="1470213"/>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12" name="Text Placeholder 10"/>
          <p:cNvSpPr>
            <a:spLocks noGrp="1"/>
          </p:cNvSpPr>
          <p:nvPr>
            <p:ph type="body" sz="quarter" idx="14" hasCustomPrompt="1"/>
          </p:nvPr>
        </p:nvSpPr>
        <p:spPr>
          <a:xfrm>
            <a:off x="2802467" y="5644884"/>
            <a:ext cx="6587067" cy="440970"/>
          </a:xfrm>
        </p:spPr>
        <p:txBody>
          <a:bodyPr>
            <a:normAutofit/>
          </a:bodyPr>
          <a:lstStyle>
            <a:lvl1pPr marL="0" indent="0" algn="ctr">
              <a:buNone/>
              <a:defRPr sz="1800" baseline="0"/>
            </a:lvl1pPr>
          </a:lstStyle>
          <a:p>
            <a:r>
              <a:rPr lang="en-US" sz="1800" dirty="0" err="1"/>
              <a:t>Firstname</a:t>
            </a:r>
            <a:r>
              <a:rPr lang="en-US" sz="1800" dirty="0"/>
              <a:t> </a:t>
            </a:r>
            <a:r>
              <a:rPr lang="en-US" sz="1800" dirty="0" err="1"/>
              <a:t>Lastname</a:t>
            </a:r>
            <a:r>
              <a:rPr lang="en-US" sz="1800" dirty="0"/>
              <a:t> | Job Title</a:t>
            </a:r>
          </a:p>
        </p:txBody>
      </p:sp>
      <p:sp>
        <p:nvSpPr>
          <p:cNvPr id="11" name="Picture Placeholder 2"/>
          <p:cNvSpPr>
            <a:spLocks noGrp="1"/>
          </p:cNvSpPr>
          <p:nvPr>
            <p:ph type="pic" sz="quarter" idx="13" hasCustomPrompt="1"/>
          </p:nvPr>
        </p:nvSpPr>
        <p:spPr>
          <a:xfrm>
            <a:off x="0" y="1789113"/>
            <a:ext cx="12192000" cy="2298700"/>
          </a:xfrm>
        </p:spPr>
        <p:txBody>
          <a:bodyPr/>
          <a:lstStyle/>
          <a:p>
            <a:r>
              <a:rPr lang="en-US" dirty="0"/>
              <a:t>Click Icon to add picture</a:t>
            </a:r>
          </a:p>
        </p:txBody>
      </p:sp>
      <p:sp>
        <p:nvSpPr>
          <p:cNvPr id="18" name="Date Placeholder 17"/>
          <p:cNvSpPr>
            <a:spLocks noGrp="1"/>
          </p:cNvSpPr>
          <p:nvPr>
            <p:ph type="dt" sz="half" idx="15"/>
          </p:nvPr>
        </p:nvSpPr>
        <p:spPr/>
        <p:txBody>
          <a:bodyPr/>
          <a:lstStyle/>
          <a:p>
            <a:fld id="{A8CA1A9B-139F-4606-AD0A-F3253110DAE5}" type="datetime1">
              <a:rPr lang="en-US" smtClean="0"/>
              <a:t>6/24/2018</a:t>
            </a:fld>
            <a:endParaRPr lang="en-US" dirty="0"/>
          </a:p>
        </p:txBody>
      </p:sp>
      <p:sp>
        <p:nvSpPr>
          <p:cNvPr id="9"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 mn.gov/websiteurl</a:t>
            </a:r>
            <a:endParaRPr lang="en-US" dirty="0"/>
          </a:p>
        </p:txBody>
      </p:sp>
      <p:sp>
        <p:nvSpPr>
          <p:cNvPr id="19" name="Slide Number Placeholder 18"/>
          <p:cNvSpPr>
            <a:spLocks noGrp="1"/>
          </p:cNvSpPr>
          <p:nvPr>
            <p:ph type="sldNum" sz="quarter" idx="16"/>
          </p:nvPr>
        </p:nvSpPr>
        <p:spPr/>
        <p:txBody>
          <a:bodyPr/>
          <a:lstStyle/>
          <a:p>
            <a:fld id="{48F63A3B-78C7-47BE-AE5E-E10140E04643}" type="slidenum">
              <a:rPr lang="en-US" smtClean="0"/>
              <a:pPr/>
              <a:t>‹#›</a:t>
            </a:fld>
            <a:endParaRPr lang="en-US" dirty="0"/>
          </a:p>
        </p:txBody>
      </p:sp>
      <p:pic>
        <p:nvPicPr>
          <p:cNvPr id="14" name="MN.IT Services Logo" descr="Minnesota Department of Health"/>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33341" y="318901"/>
            <a:ext cx="2968836" cy="424119"/>
          </a:xfrm>
          <a:prstGeom prst="rect">
            <a:avLst/>
          </a:prstGeom>
        </p:spPr>
      </p:pic>
    </p:spTree>
    <p:extLst>
      <p:ext uri="{BB962C8B-B14F-4D97-AF65-F5344CB8AC3E}">
        <p14:creationId xmlns:p14="http://schemas.microsoft.com/office/powerpoint/2010/main" val="2082250229"/>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White)">
    <p:spTree>
      <p:nvGrpSpPr>
        <p:cNvPr id="1" name=""/>
        <p:cNvGrpSpPr/>
        <p:nvPr/>
      </p:nvGrpSpPr>
      <p:grpSpPr>
        <a:xfrm>
          <a:off x="0" y="0"/>
          <a:ext cx="0" cy="0"/>
          <a:chOff x="0" y="0"/>
          <a:chExt cx="0" cy="0"/>
        </a:xfrm>
      </p:grpSpPr>
      <p:sp>
        <p:nvSpPr>
          <p:cNvPr id="7" name="Rectangle 6"/>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a:t>Click to edit title</a:t>
            </a:r>
          </a:p>
        </p:txBody>
      </p:sp>
      <p:sp>
        <p:nvSpPr>
          <p:cNvPr id="3" name="Content Placeholder 2"/>
          <p:cNvSpPr>
            <a:spLocks noGrp="1"/>
          </p:cNvSpPr>
          <p:nvPr>
            <p:ph idx="1"/>
          </p:nvPr>
        </p:nvSpPr>
        <p:spPr/>
        <p:txBody>
          <a:bodyPr/>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24D5D47-1752-4D84-8BFB-C2F71A34C932}" type="datetime1">
              <a:rPr lang="en-US" smtClean="0"/>
              <a:t>6/24/2018</a:t>
            </a:fld>
            <a:endParaRPr lang="en-US" dirty="0"/>
          </a:p>
        </p:txBody>
      </p:sp>
      <p:sp>
        <p:nvSpPr>
          <p:cNvPr id="10"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 mn.gov/websiteurl</a:t>
            </a:r>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
        <p:nvSpPr>
          <p:cNvPr id="8" name="Rectangle 7"/>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5324997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Split White BG)">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2"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a:t>Click to edit title</a:t>
            </a:r>
          </a:p>
        </p:txBody>
      </p:sp>
      <p:sp>
        <p:nvSpPr>
          <p:cNvPr id="3" name="Content Placeholder 2"/>
          <p:cNvSpPr>
            <a:spLocks noGrp="1"/>
          </p:cNvSpPr>
          <p:nvPr>
            <p:ph sz="half" idx="1"/>
          </p:nvPr>
        </p:nvSpPr>
        <p:spPr>
          <a:xfrm>
            <a:off x="838200" y="1594624"/>
            <a:ext cx="5181600" cy="4582339"/>
          </a:xfrm>
          <a:solidFill>
            <a:schemeClr val="bg1"/>
          </a:solidFill>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594624"/>
            <a:ext cx="5181600" cy="4582339"/>
          </a:xfrm>
          <a:solidFill>
            <a:schemeClr val="bg1"/>
          </a:solidFill>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C198DD1-C477-482D-A126-3FBDD1778E48}" type="datetime1">
              <a:rPr lang="en-US" smtClean="0"/>
              <a:t>6/24/2018</a:t>
            </a:fld>
            <a:endParaRPr lang="en-US" dirty="0"/>
          </a:p>
        </p:txBody>
      </p:sp>
      <p:sp>
        <p:nvSpPr>
          <p:cNvPr id="11"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 mn.gov/websiteurl</a:t>
            </a:r>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dirty="0"/>
          </a:p>
        </p:txBody>
      </p:sp>
      <p:sp>
        <p:nvSpPr>
          <p:cNvPr id="10" name="Rectangle 9"/>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accent2"/>
              </a:solidFill>
            </a:endParaRPr>
          </a:p>
        </p:txBody>
      </p:sp>
    </p:spTree>
    <p:extLst>
      <p:ext uri="{BB962C8B-B14F-4D97-AF65-F5344CB8AC3E}">
        <p14:creationId xmlns:p14="http://schemas.microsoft.com/office/powerpoint/2010/main" val="7166100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1_Title and Content (Boxed)">
    <p:bg>
      <p:bgPr>
        <a:solidFill>
          <a:srgbClr val="E8E8E8"/>
        </a:solidFill>
        <a:effectLst/>
      </p:bgPr>
    </p:bg>
    <p:spTree>
      <p:nvGrpSpPr>
        <p:cNvPr id="1" name=""/>
        <p:cNvGrpSpPr/>
        <p:nvPr/>
      </p:nvGrpSpPr>
      <p:grpSpPr>
        <a:xfrm>
          <a:off x="0" y="0"/>
          <a:ext cx="0" cy="0"/>
          <a:chOff x="0" y="0"/>
          <a:chExt cx="0" cy="0"/>
        </a:xfrm>
      </p:grpSpPr>
      <p:sp>
        <p:nvSpPr>
          <p:cNvPr id="7" name="Rectangle 6"/>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a:t>Click to edit title</a:t>
            </a:r>
          </a:p>
        </p:txBody>
      </p:sp>
      <p:sp>
        <p:nvSpPr>
          <p:cNvPr id="3" name="Content Placeholder 2"/>
          <p:cNvSpPr>
            <a:spLocks noGrp="1"/>
          </p:cNvSpPr>
          <p:nvPr>
            <p:ph idx="1"/>
          </p:nvPr>
        </p:nvSpPr>
        <p:spPr>
          <a:xfrm>
            <a:off x="838200" y="1335281"/>
            <a:ext cx="10515600" cy="4841682"/>
          </a:xfrm>
          <a:solidFill>
            <a:schemeClr val="bg1"/>
          </a:solidFill>
        </p:spPr>
        <p:txBody>
          <a:bodyPr lIns="228600" tIns="548640" rIns="274320"/>
          <a:lstStyle>
            <a:lvl1pPr marL="342900" indent="-342900">
              <a:lnSpc>
                <a:spcPct val="100000"/>
              </a:lnSpc>
              <a:spcAft>
                <a:spcPts val="1000"/>
              </a:spcAft>
              <a:buClr>
                <a:schemeClr val="accent1"/>
              </a:buClr>
              <a:buFont typeface="Arial" panose="020B0604020202020204" pitchFamily="34" charset="0"/>
              <a:buChar char="•"/>
              <a:defRPr sz="2500"/>
            </a:lvl1pPr>
            <a:lvl2pPr marL="800100" indent="-342900">
              <a:lnSpc>
                <a:spcPct val="100000"/>
              </a:lnSpc>
              <a:spcAft>
                <a:spcPts val="1000"/>
              </a:spcAft>
              <a:buClr>
                <a:schemeClr val="accent1"/>
              </a:buClr>
              <a:buFont typeface="Arial" panose="020B0604020202020204" pitchFamily="34" charset="0"/>
              <a:buChar char="•"/>
              <a:defRPr sz="2100"/>
            </a:lvl2pPr>
            <a:lvl3pPr marL="1200150" indent="-285750">
              <a:lnSpc>
                <a:spcPct val="100000"/>
              </a:lnSpc>
              <a:spcAft>
                <a:spcPts val="1000"/>
              </a:spcAft>
              <a:buClr>
                <a:schemeClr val="accent1"/>
              </a:buClr>
              <a:buFont typeface="Arial" panose="020B0604020202020204" pitchFamily="34" charset="0"/>
              <a:buChar char="•"/>
              <a:defRPr sz="1700"/>
            </a:lvl3pPr>
            <a:lvl4pPr marL="1657350" indent="-285750">
              <a:lnSpc>
                <a:spcPct val="100000"/>
              </a:lnSpc>
              <a:spcAft>
                <a:spcPts val="1000"/>
              </a:spcAft>
              <a:buClr>
                <a:schemeClr val="accent1"/>
              </a:buClr>
              <a:buFont typeface="Arial" panose="020B0604020202020204" pitchFamily="34" charset="0"/>
              <a:buChar char="•"/>
              <a:defRPr sz="1700"/>
            </a:lvl4pPr>
            <a:lvl5pPr marL="2114550" indent="-285750">
              <a:lnSpc>
                <a:spcPct val="100000"/>
              </a:lnSpc>
              <a:spcAft>
                <a:spcPts val="1000"/>
              </a:spcAft>
              <a:buClr>
                <a:schemeClr val="accent1"/>
              </a:buClr>
              <a:buFont typeface="Arial" panose="020B0604020202020204" pitchFamily="34" charset="0"/>
              <a:buChar char="•"/>
              <a:defRPr sz="17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A198C9B-0587-4A1E-9E03-E4C9FE222F08}" type="datetime1">
              <a:rPr lang="en-US" smtClean="0"/>
              <a:t>6/24/2018</a:t>
            </a:fld>
            <a:endParaRPr lang="en-US" dirty="0"/>
          </a:p>
        </p:txBody>
      </p:sp>
      <p:sp>
        <p:nvSpPr>
          <p:cNvPr id="11"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 mn.gov/websiteurl</a:t>
            </a:r>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
        <p:nvSpPr>
          <p:cNvPr id="9" name="Rectangle 8"/>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485841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nd Content (Split Boxed)">
    <p:bg>
      <p:bgPr>
        <a:solidFill>
          <a:srgbClr val="E8E8E8"/>
        </a:solidFill>
        <a:effectLst/>
      </p:bgPr>
    </p:bg>
    <p:spTree>
      <p:nvGrpSpPr>
        <p:cNvPr id="1" name=""/>
        <p:cNvGrpSpPr/>
        <p:nvPr/>
      </p:nvGrpSpPr>
      <p:grpSpPr>
        <a:xfrm>
          <a:off x="0" y="0"/>
          <a:ext cx="0" cy="0"/>
          <a:chOff x="0" y="0"/>
          <a:chExt cx="0" cy="0"/>
        </a:xfrm>
      </p:grpSpPr>
      <p:sp>
        <p:nvSpPr>
          <p:cNvPr id="8" name="Rectangle 7"/>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a:t>Click to edit title</a:t>
            </a:r>
          </a:p>
        </p:txBody>
      </p:sp>
      <p:sp>
        <p:nvSpPr>
          <p:cNvPr id="3" name="Content Placeholder 2"/>
          <p:cNvSpPr>
            <a:spLocks noGrp="1"/>
          </p:cNvSpPr>
          <p:nvPr>
            <p:ph sz="half" idx="1"/>
          </p:nvPr>
        </p:nvSpPr>
        <p:spPr>
          <a:xfrm>
            <a:off x="838200" y="1594624"/>
            <a:ext cx="5181600" cy="4582339"/>
          </a:xfrm>
          <a:solidFill>
            <a:schemeClr val="bg1"/>
          </a:solidFill>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594624"/>
            <a:ext cx="5181600" cy="4582339"/>
          </a:xfrm>
          <a:solidFill>
            <a:schemeClr val="bg1"/>
          </a:solidFill>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485A5BA-A5F9-4138-9E4B-FFD626F6437A}" type="datetime1">
              <a:rPr lang="en-US" smtClean="0"/>
              <a:t>6/24/2018</a:t>
            </a:fld>
            <a:endParaRPr lang="en-US" dirty="0"/>
          </a:p>
        </p:txBody>
      </p:sp>
      <p:sp>
        <p:nvSpPr>
          <p:cNvPr id="11"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 mn.gov/websiteurl</a:t>
            </a:r>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553801075"/>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50"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41" Type="http://schemas.openxmlformats.org/officeDocument/2006/relationships/slideLayout" Target="../slideLayouts/slideLayout4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1358590" cy="365125"/>
          </a:xfrm>
          <a:prstGeom prst="rect">
            <a:avLst/>
          </a:prstGeom>
        </p:spPr>
        <p:txBody>
          <a:bodyPr vert="horz" lIns="91440" tIns="45720" rIns="91440" bIns="45720" rtlCol="0" anchor="ctr"/>
          <a:lstStyle>
            <a:lvl1pPr algn="l">
              <a:defRPr sz="1200">
                <a:solidFill>
                  <a:schemeClr val="tx2"/>
                </a:solidFill>
              </a:defRPr>
            </a:lvl1pPr>
          </a:lstStyle>
          <a:p>
            <a:fld id="{068C556E-7101-4471-A958-3911E20944AB}" type="datetime1">
              <a:rPr lang="en-US" smtClean="0"/>
              <a:t>6/24/2018</a:t>
            </a:fld>
            <a:endParaRPr lang="en-US" dirty="0"/>
          </a:p>
        </p:txBody>
      </p:sp>
      <p:sp>
        <p:nvSpPr>
          <p:cNvPr id="12"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 mn.gov/websiteurl</a:t>
            </a:r>
            <a:endParaRPr lang="en-US" dirty="0"/>
          </a:p>
        </p:txBody>
      </p:sp>
      <p:sp>
        <p:nvSpPr>
          <p:cNvPr id="6" name="Slide Number Placeholder 5"/>
          <p:cNvSpPr>
            <a:spLocks noGrp="1"/>
          </p:cNvSpPr>
          <p:nvPr>
            <p:ph type="sldNum" sz="quarter" idx="4"/>
          </p:nvPr>
        </p:nvSpPr>
        <p:spPr>
          <a:xfrm>
            <a:off x="9891132" y="6356350"/>
            <a:ext cx="1462668" cy="365125"/>
          </a:xfrm>
          <a:prstGeom prst="rect">
            <a:avLst/>
          </a:prstGeom>
        </p:spPr>
        <p:txBody>
          <a:bodyPr vert="horz" lIns="91440" tIns="45720" rIns="91440" bIns="45720" rtlCol="0" anchor="ctr"/>
          <a:lstStyle>
            <a:lvl1pPr algn="r">
              <a:defRPr sz="1200">
                <a:solidFill>
                  <a:schemeClr val="tx2"/>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77062332"/>
      </p:ext>
    </p:extLst>
  </p:cSld>
  <p:clrMap bg1="lt1" tx1="dk1" bg2="lt2" tx2="dk2" accent1="accent1" accent2="accent2" accent3="accent3" accent4="accent4" accent5="accent5" accent6="accent6" hlink="hlink" folHlink="folHlink"/>
  <p:sldLayoutIdLst>
    <p:sldLayoutId id="2147483788" r:id="rId1"/>
    <p:sldLayoutId id="2147483799" r:id="rId2"/>
    <p:sldLayoutId id="2147483787" r:id="rId3"/>
    <p:sldLayoutId id="2147483795" r:id="rId4"/>
    <p:sldLayoutId id="2147483711" r:id="rId5"/>
    <p:sldLayoutId id="2147483712" r:id="rId6"/>
    <p:sldLayoutId id="2147483790" r:id="rId7"/>
    <p:sldLayoutId id="2147483789" r:id="rId8"/>
    <p:sldLayoutId id="2147483714" r:id="rId9"/>
    <p:sldLayoutId id="2147483738" r:id="rId10"/>
    <p:sldLayoutId id="2147483739" r:id="rId11"/>
    <p:sldLayoutId id="2147483780" r:id="rId12"/>
    <p:sldLayoutId id="2147483773" r:id="rId13"/>
    <p:sldLayoutId id="2147483800" r:id="rId14"/>
    <p:sldLayoutId id="2147483688" r:id="rId15"/>
    <p:sldLayoutId id="2147483801" r:id="rId16"/>
    <p:sldLayoutId id="2147483802" r:id="rId17"/>
    <p:sldLayoutId id="2147483803" r:id="rId18"/>
    <p:sldLayoutId id="2147483744" r:id="rId19"/>
    <p:sldLayoutId id="2147483793" r:id="rId20"/>
    <p:sldLayoutId id="2147483772" r:id="rId21"/>
    <p:sldLayoutId id="2147483767" r:id="rId22"/>
    <p:sldLayoutId id="2147483769" r:id="rId23"/>
    <p:sldLayoutId id="2147483771" r:id="rId24"/>
    <p:sldLayoutId id="2147483770" r:id="rId25"/>
    <p:sldLayoutId id="2147483732" r:id="rId26"/>
    <p:sldLayoutId id="2147483794" r:id="rId27"/>
    <p:sldLayoutId id="2147483733" r:id="rId28"/>
    <p:sldLayoutId id="2147483747" r:id="rId29"/>
    <p:sldLayoutId id="2147483818" r:id="rId30"/>
    <p:sldLayoutId id="2147483805" r:id="rId31"/>
    <p:sldLayoutId id="2147483806" r:id="rId32"/>
    <p:sldLayoutId id="2147483750" r:id="rId33"/>
    <p:sldLayoutId id="2147483765" r:id="rId34"/>
    <p:sldLayoutId id="2147483781" r:id="rId35"/>
    <p:sldLayoutId id="2147483809" r:id="rId36"/>
    <p:sldLayoutId id="2147483808" r:id="rId37"/>
    <p:sldLayoutId id="2147483807" r:id="rId38"/>
    <p:sldLayoutId id="2147483819" r:id="rId39"/>
    <p:sldLayoutId id="2147483754" r:id="rId40"/>
    <p:sldLayoutId id="2147483755" r:id="rId41"/>
    <p:sldLayoutId id="2147483759" r:id="rId42"/>
    <p:sldLayoutId id="2147483753" r:id="rId43"/>
    <p:sldLayoutId id="2147483763" r:id="rId44"/>
    <p:sldLayoutId id="2147483762" r:id="rId45"/>
    <p:sldLayoutId id="2147483758" r:id="rId46"/>
    <p:sldLayoutId id="2147483756" r:id="rId47"/>
    <p:sldLayoutId id="2147483798" r:id="rId48"/>
    <p:sldLayoutId id="2147483797" r:id="rId49"/>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1000"/>
        </a:spcBef>
        <a:spcAft>
          <a:spcPts val="1000"/>
        </a:spcAft>
        <a:buClr>
          <a:schemeClr val="accent1"/>
        </a:buClr>
        <a:buFont typeface="Arial" panose="020B0604020202020204" pitchFamily="34" charset="0"/>
        <a:buChar char="•"/>
        <a:defRPr sz="25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spcAft>
          <a:spcPts val="1000"/>
        </a:spcAft>
        <a:buClr>
          <a:schemeClr val="accent1"/>
        </a:buClr>
        <a:buFont typeface="Arial" panose="020B0604020202020204" pitchFamily="34" charset="0"/>
        <a:buChar char="•"/>
        <a:defRPr sz="21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spcAft>
          <a:spcPts val="1000"/>
        </a:spcAft>
        <a:buClr>
          <a:schemeClr val="accent1"/>
        </a:buClr>
        <a:buFont typeface="Arial" panose="020B0604020202020204" pitchFamily="34" charset="0"/>
        <a:buChar char="•"/>
        <a:defRPr sz="17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spcAft>
          <a:spcPts val="1000"/>
        </a:spcAft>
        <a:buClr>
          <a:schemeClr val="accent1"/>
        </a:buClr>
        <a:buFont typeface="Arial" panose="020B0604020202020204" pitchFamily="34" charset="0"/>
        <a:buChar char="•"/>
        <a:defRPr sz="17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spcAft>
          <a:spcPts val="1000"/>
        </a:spcAft>
        <a:buClr>
          <a:schemeClr val="accent1"/>
        </a:buClr>
        <a:buFont typeface="Arial" panose="020B0604020202020204" pitchFamily="34" charset="0"/>
        <a:buChar char="•"/>
        <a:defRPr sz="17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8.xml"/><Relationship Id="rId5" Type="http://schemas.openxmlformats.org/officeDocument/2006/relationships/image" Target="../media/image14.jpeg"/><Relationship Id="rId4" Type="http://schemas.openxmlformats.org/officeDocument/2006/relationships/image" Target="../media/image13.jpeg"/></Relationships>
</file>

<file path=ppt/slides/_rels/slide13.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png"/><Relationship Id="rId1" Type="http://schemas.openxmlformats.org/officeDocument/2006/relationships/slideLayout" Target="../slideLayouts/slideLayout8.xml"/><Relationship Id="rId4" Type="http://schemas.openxmlformats.org/officeDocument/2006/relationships/image" Target="../media/image17.jpeg"/></Relationships>
</file>

<file path=ppt/slides/_rels/slide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image" Target="../media/image10.jpeg"/><Relationship Id="rId5" Type="http://schemas.openxmlformats.org/officeDocument/2006/relationships/image" Target="../media/image9.jpeg"/><Relationship Id="rId4" Type="http://schemas.openxmlformats.org/officeDocument/2006/relationships/image" Target="../media/image8.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xfrm>
            <a:off x="0" y="3289466"/>
            <a:ext cx="12192000" cy="2456014"/>
          </a:xfrm>
        </p:spPr>
        <p:txBody>
          <a:bodyPr>
            <a:normAutofit/>
          </a:bodyPr>
          <a:lstStyle/>
          <a:p>
            <a:r>
              <a:rPr lang="en-US" sz="4400" b="1" dirty="0"/>
              <a:t>PFAS Sample Collection</a:t>
            </a:r>
            <a:r>
              <a:rPr lang="en-US" dirty="0"/>
              <a:t/>
            </a:r>
            <a:br>
              <a:rPr lang="en-US" dirty="0"/>
            </a:br>
            <a:r>
              <a:rPr lang="en-US" dirty="0"/>
              <a:t/>
            </a:r>
            <a:br>
              <a:rPr lang="en-US" dirty="0"/>
            </a:br>
            <a:r>
              <a:rPr lang="en-US" sz="3100" dirty="0"/>
              <a:t>MPCA-MDH Staff PFAS Training</a:t>
            </a:r>
            <a:br>
              <a:rPr lang="en-US" sz="3100" dirty="0"/>
            </a:br>
            <a:r>
              <a:rPr lang="en-US" sz="3100" dirty="0"/>
              <a:t>June 25, 2018</a:t>
            </a:r>
          </a:p>
        </p:txBody>
      </p:sp>
      <p:sp>
        <p:nvSpPr>
          <p:cNvPr id="2" name="Text Placeholder 1"/>
          <p:cNvSpPr>
            <a:spLocks noGrp="1"/>
          </p:cNvSpPr>
          <p:nvPr>
            <p:ph type="body" sz="quarter" idx="14"/>
          </p:nvPr>
        </p:nvSpPr>
        <p:spPr>
          <a:xfrm>
            <a:off x="1987973" y="6050280"/>
            <a:ext cx="8216053" cy="512906"/>
          </a:xfrm>
        </p:spPr>
        <p:txBody>
          <a:bodyPr>
            <a:noAutofit/>
          </a:bodyPr>
          <a:lstStyle/>
          <a:p>
            <a:r>
              <a:rPr lang="en-US" sz="2400" dirty="0"/>
              <a:t>Ginny Yingling | Hydrogeologist – Minnesota Dept. of Health</a:t>
            </a:r>
          </a:p>
        </p:txBody>
      </p:sp>
      <p:pic>
        <p:nvPicPr>
          <p:cNvPr id="5" name="MN.IT Services Logo" descr="Minnesota Department of Health"/>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5190" y="1308297"/>
            <a:ext cx="5670580" cy="813933"/>
          </a:xfrm>
          <a:prstGeom prst="rect">
            <a:avLst/>
          </a:prstGeom>
        </p:spPr>
      </p:pic>
      <p:pic>
        <p:nvPicPr>
          <p:cNvPr id="3" name="Picture 2"/>
          <p:cNvPicPr>
            <a:picLocks noChangeAspect="1"/>
          </p:cNvPicPr>
          <p:nvPr/>
        </p:nvPicPr>
        <p:blipFill>
          <a:blip r:embed="rId4"/>
          <a:stretch>
            <a:fillRect/>
          </a:stretch>
        </p:blipFill>
        <p:spPr>
          <a:xfrm>
            <a:off x="9479280" y="646747"/>
            <a:ext cx="2162175" cy="2137034"/>
          </a:xfrm>
          <a:prstGeom prst="rect">
            <a:avLst/>
          </a:prstGeom>
        </p:spPr>
      </p:pic>
    </p:spTree>
    <p:extLst>
      <p:ext uri="{BB962C8B-B14F-4D97-AF65-F5344CB8AC3E}">
        <p14:creationId xmlns:p14="http://schemas.microsoft.com/office/powerpoint/2010/main" val="2854273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74B251-AC1F-49C5-A599-F7943948B9DE}"/>
              </a:ext>
            </a:extLst>
          </p:cNvPr>
          <p:cNvSpPr>
            <a:spLocks noGrp="1"/>
          </p:cNvSpPr>
          <p:nvPr>
            <p:ph type="title"/>
          </p:nvPr>
        </p:nvSpPr>
        <p:spPr/>
        <p:txBody>
          <a:bodyPr/>
          <a:lstStyle/>
          <a:p>
            <a:pPr algn="l"/>
            <a:r>
              <a:rPr lang="en-US" b="1" dirty="0">
                <a:effectLst>
                  <a:outerShdw blurRad="38100" dist="38100" dir="2700000" algn="tl">
                    <a:srgbClr val="000000">
                      <a:alpha val="43137"/>
                    </a:srgbClr>
                  </a:outerShdw>
                </a:effectLst>
              </a:rPr>
              <a:t>Field Equipment</a:t>
            </a:r>
          </a:p>
        </p:txBody>
      </p:sp>
      <p:graphicFrame>
        <p:nvGraphicFramePr>
          <p:cNvPr id="7" name="Content Placeholder 6">
            <a:extLst>
              <a:ext uri="{FF2B5EF4-FFF2-40B4-BE49-F238E27FC236}">
                <a16:creationId xmlns:a16="http://schemas.microsoft.com/office/drawing/2014/main" id="{F239A2F2-267A-4AA7-8173-0B900C51E79E}"/>
              </a:ext>
            </a:extLst>
          </p:cNvPr>
          <p:cNvGraphicFramePr>
            <a:graphicFrameLocks noGrp="1"/>
          </p:cNvGraphicFramePr>
          <p:nvPr>
            <p:ph idx="1"/>
            <p:extLst>
              <p:ext uri="{D42A27DB-BD31-4B8C-83A1-F6EECF244321}">
                <p14:modId xmlns:p14="http://schemas.microsoft.com/office/powerpoint/2010/main" val="3981747722"/>
              </p:ext>
            </p:extLst>
          </p:nvPr>
        </p:nvGraphicFramePr>
        <p:xfrm>
          <a:off x="838200" y="1487742"/>
          <a:ext cx="10515600" cy="5051170"/>
        </p:xfrm>
        <a:graphic>
          <a:graphicData uri="http://schemas.openxmlformats.org/drawingml/2006/table">
            <a:tbl>
              <a:tblPr firstRow="1" bandRow="1">
                <a:tableStyleId>{5C22544A-7EE6-4342-B048-85BDC9FD1C3A}</a:tableStyleId>
              </a:tblPr>
              <a:tblGrid>
                <a:gridCol w="5257800">
                  <a:extLst>
                    <a:ext uri="{9D8B030D-6E8A-4147-A177-3AD203B41FA5}">
                      <a16:colId xmlns:a16="http://schemas.microsoft.com/office/drawing/2014/main" val="2708471766"/>
                    </a:ext>
                  </a:extLst>
                </a:gridCol>
                <a:gridCol w="5257800">
                  <a:extLst>
                    <a:ext uri="{9D8B030D-6E8A-4147-A177-3AD203B41FA5}">
                      <a16:colId xmlns:a16="http://schemas.microsoft.com/office/drawing/2014/main" val="1301616197"/>
                    </a:ext>
                  </a:extLst>
                </a:gridCol>
              </a:tblGrid>
              <a:tr h="844930">
                <a:tc>
                  <a:txBody>
                    <a:bodyPr/>
                    <a:lstStyle/>
                    <a:p>
                      <a:pPr algn="ctr"/>
                      <a:r>
                        <a:rPr lang="en-US" sz="2800" dirty="0">
                          <a:solidFill>
                            <a:srgbClr val="FF0000"/>
                          </a:solidFill>
                        </a:rPr>
                        <a:t>DO NOT USE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800" dirty="0">
                          <a:solidFill>
                            <a:srgbClr val="00B050"/>
                          </a:solidFill>
                        </a:rPr>
                        <a:t>ACCEPTABLE ALTERNATIVES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18661876"/>
                  </a:ext>
                </a:extLst>
              </a:tr>
              <a:tr h="86388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cap="none" normalizeH="0" baseline="0" dirty="0">
                          <a:ln>
                            <a:noFill/>
                          </a:ln>
                          <a:solidFill>
                            <a:schemeClr val="tx1"/>
                          </a:solidFill>
                          <a:effectLst/>
                          <a:latin typeface="Arial" panose="020B0604020202020204" pitchFamily="34" charset="0"/>
                          <a:ea typeface="ＭＳ Ｐゴシック" pitchFamily="34" charset="-128"/>
                          <a:cs typeface="Arial" panose="020B0604020202020204" pitchFamily="34" charset="0"/>
                        </a:rPr>
                        <a:t>Fluoropolymer bailers or pump bladders</a:t>
                      </a:r>
                    </a:p>
                    <a:p>
                      <a:endParaRPr lang="en-US" dirty="0">
                        <a:solidFill>
                          <a:schemeClr val="tx2"/>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ea typeface="ＭＳ Ｐゴシック" pitchFamily="34" charset="-128"/>
                          <a:cs typeface="Arial" panose="020B0604020202020204" pitchFamily="34" charset="0"/>
                        </a:rPr>
                        <a:t>Disposable Equipment</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ea typeface="ＭＳ Ｐゴシック" pitchFamily="34" charset="-128"/>
                          <a:cs typeface="Arial" panose="020B0604020202020204" pitchFamily="34" charset="0"/>
                        </a:rPr>
                        <a:t>Dedicated Equipment (no PTFE parts)</a:t>
                      </a:r>
                    </a:p>
                    <a:p>
                      <a:endParaRPr lang="en-US" dirty="0">
                        <a:solidFill>
                          <a:schemeClr val="tx2"/>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661807376"/>
                  </a:ext>
                </a:extLst>
              </a:tr>
              <a:tr h="112305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cap="none" normalizeH="0" baseline="0" dirty="0">
                          <a:ln>
                            <a:noFill/>
                          </a:ln>
                          <a:solidFill>
                            <a:schemeClr val="tx1"/>
                          </a:solidFill>
                          <a:effectLst/>
                          <a:latin typeface="Arial" panose="020B0604020202020204" pitchFamily="34" charset="0"/>
                          <a:ea typeface="ＭＳ Ｐゴシック" pitchFamily="34" charset="-128"/>
                          <a:cs typeface="Arial" panose="020B0604020202020204" pitchFamily="34" charset="0"/>
                        </a:rPr>
                        <a:t>Fluoropolymer tubing, valves and other parts in pumps </a:t>
                      </a:r>
                    </a:p>
                    <a:p>
                      <a:endParaRPr lang="en-US" dirty="0">
                        <a:solidFill>
                          <a:schemeClr val="tx2"/>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cap="none" normalizeH="0" baseline="0" dirty="0">
                          <a:ln>
                            <a:noFill/>
                          </a:ln>
                          <a:solidFill>
                            <a:schemeClr val="tx1"/>
                          </a:solidFill>
                          <a:effectLst/>
                          <a:latin typeface="Arial" panose="020B0604020202020204" pitchFamily="34" charset="0"/>
                          <a:ea typeface="ＭＳ Ｐゴシック" pitchFamily="34" charset="-128"/>
                          <a:cs typeface="Arial" panose="020B0604020202020204" pitchFamily="34" charset="0"/>
                        </a:rPr>
                        <a:t>High-density polypropylene, high-density polyethylene (HDPE) and silicon materials  (i.e. tubing) </a:t>
                      </a:r>
                      <a:endParaRPr kumimoji="0" lang="en-US" altLang="en-US" sz="1800" b="0" i="0" u="none" strike="noStrike" cap="none" normalizeH="0" baseline="0" dirty="0">
                        <a:ln>
                          <a:noFill/>
                        </a:ln>
                        <a:solidFill>
                          <a:srgbClr val="000000"/>
                        </a:solidFill>
                        <a:effectLst/>
                        <a:latin typeface="Arial" panose="020B0604020202020204" pitchFamily="34" charset="0"/>
                        <a:ea typeface="ＭＳ Ｐゴシック" pitchFamily="34" charset="-128"/>
                        <a:cs typeface="Arial" panose="020B0604020202020204" pitchFamily="34" charset="0"/>
                      </a:endParaRPr>
                    </a:p>
                    <a:p>
                      <a:endParaRPr lang="en-US" dirty="0">
                        <a:solidFill>
                          <a:schemeClr val="tx2"/>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56736033"/>
                  </a:ext>
                </a:extLst>
              </a:tr>
              <a:tr h="86388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cap="none" normalizeH="0" baseline="0" dirty="0">
                          <a:ln>
                            <a:noFill/>
                          </a:ln>
                          <a:solidFill>
                            <a:schemeClr val="tx1"/>
                          </a:solidFill>
                          <a:effectLst/>
                          <a:latin typeface="Arial" panose="020B0604020202020204" pitchFamily="34" charset="0"/>
                          <a:ea typeface="ＭＳ Ｐゴシック" pitchFamily="34" charset="-128"/>
                          <a:cs typeface="Arial" panose="020B0604020202020204" pitchFamily="34" charset="0"/>
                        </a:rPr>
                        <a:t>LDPE Hydra Sleeves</a:t>
                      </a:r>
                    </a:p>
                    <a:p>
                      <a:endParaRPr lang="en-US" dirty="0">
                        <a:solidFill>
                          <a:schemeClr val="tx2"/>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cap="none" normalizeH="0" baseline="0" dirty="0">
                          <a:ln>
                            <a:noFill/>
                          </a:ln>
                          <a:solidFill>
                            <a:schemeClr val="tx1"/>
                          </a:solidFill>
                          <a:effectLst/>
                          <a:latin typeface="Arial" panose="020B0604020202020204" pitchFamily="34" charset="0"/>
                          <a:ea typeface="ＭＳ Ｐゴシック" pitchFamily="34" charset="-128"/>
                          <a:cs typeface="Arial" panose="020B0604020202020204" pitchFamily="34" charset="0"/>
                        </a:rPr>
                        <a:t>HDPE Hydra Sleeves</a:t>
                      </a:r>
                      <a:endParaRPr kumimoji="0" lang="en-US" altLang="en-US" sz="1800" b="0" i="0" u="none" strike="noStrike" cap="none" normalizeH="0" baseline="0" dirty="0">
                        <a:ln>
                          <a:noFill/>
                        </a:ln>
                        <a:solidFill>
                          <a:srgbClr val="000000"/>
                        </a:solidFill>
                        <a:effectLst/>
                        <a:latin typeface="Arial" panose="020B0604020202020204" pitchFamily="34" charset="0"/>
                        <a:ea typeface="ＭＳ Ｐゴシック" pitchFamily="34" charset="-128"/>
                        <a:cs typeface="Arial" panose="020B0604020202020204" pitchFamily="34" charset="0"/>
                      </a:endParaRPr>
                    </a:p>
                    <a:p>
                      <a:endParaRPr lang="en-US" dirty="0">
                        <a:solidFill>
                          <a:schemeClr val="tx2"/>
                        </a:solidFill>
                      </a:endParaRPr>
                    </a:p>
                    <a:p>
                      <a:endParaRPr lang="en-US" dirty="0">
                        <a:solidFill>
                          <a:schemeClr val="tx2"/>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188475784"/>
                  </a:ext>
                </a:extLst>
              </a:tr>
              <a:tr h="98886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cap="none" normalizeH="0" baseline="0" dirty="0">
                          <a:ln>
                            <a:noFill/>
                          </a:ln>
                          <a:solidFill>
                            <a:schemeClr val="tx1"/>
                          </a:solidFill>
                          <a:effectLst/>
                          <a:latin typeface="Arial" panose="020B0604020202020204" pitchFamily="34" charset="0"/>
                          <a:ea typeface="ＭＳ Ｐゴシック" pitchFamily="34" charset="-128"/>
                          <a:cs typeface="Arial" panose="020B0604020202020204" pitchFamily="34" charset="0"/>
                        </a:rPr>
                        <a:t>Glass containers (due to potential loss of analyte through adsorption)</a:t>
                      </a:r>
                    </a:p>
                    <a:p>
                      <a:endParaRPr lang="en-US" dirty="0">
                        <a:solidFill>
                          <a:schemeClr val="tx2"/>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cap="none" normalizeH="0" baseline="0" dirty="0">
                          <a:ln>
                            <a:noFill/>
                          </a:ln>
                          <a:solidFill>
                            <a:schemeClr val="tx1"/>
                          </a:solidFill>
                          <a:effectLst/>
                          <a:latin typeface="Arial" panose="020B0604020202020204" pitchFamily="34" charset="0"/>
                          <a:ea typeface="ＭＳ Ｐゴシック" pitchFamily="34" charset="-128"/>
                          <a:cs typeface="Arial" panose="020B0604020202020204" pitchFamily="34" charset="0"/>
                        </a:rPr>
                        <a:t>Polypropylene or HDPE sample bottles fitted with an unlined (no PTFE), polypropylene or HDPE screw cap</a:t>
                      </a:r>
                    </a:p>
                    <a:p>
                      <a:endParaRPr lang="en-US" dirty="0">
                        <a:solidFill>
                          <a:schemeClr val="tx2"/>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749584102"/>
                  </a:ext>
                </a:extLst>
              </a:tr>
            </a:tbl>
          </a:graphicData>
        </a:graphic>
      </p:graphicFrame>
      <p:sp>
        <p:nvSpPr>
          <p:cNvPr id="6" name="Slide Number Placeholder 5">
            <a:extLst>
              <a:ext uri="{FF2B5EF4-FFF2-40B4-BE49-F238E27FC236}">
                <a16:creationId xmlns:a16="http://schemas.microsoft.com/office/drawing/2014/main" id="{09428D01-98C1-4511-AA8D-0046392D159E}"/>
              </a:ext>
            </a:extLst>
          </p:cNvPr>
          <p:cNvSpPr>
            <a:spLocks noGrp="1"/>
          </p:cNvSpPr>
          <p:nvPr>
            <p:ph type="sldNum" sz="quarter" idx="12"/>
          </p:nvPr>
        </p:nvSpPr>
        <p:spPr/>
        <p:txBody>
          <a:bodyPr/>
          <a:lstStyle/>
          <a:p>
            <a:fld id="{48F63A3B-78C7-47BE-AE5E-E10140E04643}" type="slidenum">
              <a:rPr lang="en-US" smtClean="0"/>
              <a:t>10</a:t>
            </a:fld>
            <a:endParaRPr lang="en-US" dirty="0"/>
          </a:p>
        </p:txBody>
      </p:sp>
    </p:spTree>
    <p:extLst>
      <p:ext uri="{BB962C8B-B14F-4D97-AF65-F5344CB8AC3E}">
        <p14:creationId xmlns:p14="http://schemas.microsoft.com/office/powerpoint/2010/main" val="41529978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0F1141-916F-495A-B603-F26D1FFF7572}"/>
              </a:ext>
            </a:extLst>
          </p:cNvPr>
          <p:cNvSpPr>
            <a:spLocks noGrp="1"/>
          </p:cNvSpPr>
          <p:nvPr>
            <p:ph type="title"/>
          </p:nvPr>
        </p:nvSpPr>
        <p:spPr>
          <a:xfrm>
            <a:off x="176981" y="152400"/>
            <a:ext cx="11176819" cy="914400"/>
          </a:xfrm>
        </p:spPr>
        <p:txBody>
          <a:bodyPr>
            <a:normAutofit/>
          </a:bodyPr>
          <a:lstStyle/>
          <a:p>
            <a:pPr algn="l"/>
            <a:r>
              <a:rPr lang="en-US" sz="4000" b="1" dirty="0"/>
              <a:t>QA/QC Sampling - Considerations</a:t>
            </a:r>
          </a:p>
        </p:txBody>
      </p:sp>
      <p:sp>
        <p:nvSpPr>
          <p:cNvPr id="3" name="Content Placeholder 2">
            <a:extLst>
              <a:ext uri="{FF2B5EF4-FFF2-40B4-BE49-F238E27FC236}">
                <a16:creationId xmlns:a16="http://schemas.microsoft.com/office/drawing/2014/main" id="{8D3EF77D-9997-405D-987B-4B107E771990}"/>
              </a:ext>
            </a:extLst>
          </p:cNvPr>
          <p:cNvSpPr>
            <a:spLocks noGrp="1"/>
          </p:cNvSpPr>
          <p:nvPr>
            <p:ph idx="1"/>
          </p:nvPr>
        </p:nvSpPr>
        <p:spPr>
          <a:xfrm>
            <a:off x="0" y="1335280"/>
            <a:ext cx="12192000" cy="5522719"/>
          </a:xfrm>
        </p:spPr>
        <p:txBody>
          <a:bodyPr>
            <a:normAutofit fontScale="70000" lnSpcReduction="20000"/>
          </a:bodyPr>
          <a:lstStyle/>
          <a:p>
            <a:pPr marL="0" indent="0">
              <a:buFont typeface="Wingdings" panose="05000000000000000000" pitchFamily="2" charset="2"/>
              <a:buNone/>
            </a:pPr>
            <a:r>
              <a:rPr lang="en-US" altLang="en-US" sz="3100" b="1" dirty="0">
                <a:latin typeface="Arial" panose="020B0604020202020204" pitchFamily="34" charset="0"/>
                <a:cs typeface="Arial" panose="020B0604020202020204" pitchFamily="34" charset="0"/>
              </a:rPr>
              <a:t>Use blanks to evaluate composition or suitable nature of sampling equipment/supplies and to assess possibility of cross-contamination during sampling/transport/storage</a:t>
            </a:r>
          </a:p>
          <a:p>
            <a:pPr marL="0" indent="0"/>
            <a:r>
              <a:rPr lang="en-US" altLang="en-US" sz="3100" b="1" dirty="0">
                <a:solidFill>
                  <a:schemeClr val="accent1"/>
                </a:solidFill>
                <a:latin typeface="Arial" panose="020B0604020202020204" pitchFamily="34" charset="0"/>
                <a:cs typeface="Arial" panose="020B0604020202020204" pitchFamily="34" charset="0"/>
              </a:rPr>
              <a:t>Pre-investigation equipment blanks </a:t>
            </a:r>
            <a:r>
              <a:rPr lang="en-US" altLang="en-US" sz="3100" dirty="0">
                <a:latin typeface="Arial" panose="020B0604020202020204" pitchFamily="34" charset="0"/>
                <a:cs typeface="Arial" panose="020B0604020202020204" pitchFamily="34" charset="0"/>
              </a:rPr>
              <a:t>(</a:t>
            </a:r>
            <a:r>
              <a:rPr lang="en-US" altLang="en-US" sz="3100" dirty="0" err="1">
                <a:latin typeface="Arial" panose="020B0604020202020204" pitchFamily="34" charset="0"/>
                <a:cs typeface="Arial" panose="020B0604020202020204" pitchFamily="34" charset="0"/>
              </a:rPr>
              <a:t>decon</a:t>
            </a:r>
            <a:r>
              <a:rPr lang="en-US" altLang="en-US" sz="3100" dirty="0">
                <a:latin typeface="Arial" panose="020B0604020202020204" pitchFamily="34" charset="0"/>
                <a:cs typeface="Arial" panose="020B0604020202020204" pitchFamily="34" charset="0"/>
              </a:rPr>
              <a:t> water, methanol, new equipment, plastic bags as sample containers, sun screen, insect repellents, anything you are unsure of)</a:t>
            </a:r>
            <a:endParaRPr lang="en-US" altLang="en-US" sz="3100" b="1" dirty="0">
              <a:solidFill>
                <a:schemeClr val="accent1"/>
              </a:solidFill>
              <a:latin typeface="Arial" panose="020B0604020202020204" pitchFamily="34" charset="0"/>
              <a:cs typeface="Arial" panose="020B0604020202020204" pitchFamily="34" charset="0"/>
            </a:endParaRPr>
          </a:p>
          <a:p>
            <a:pPr marL="0" indent="0"/>
            <a:r>
              <a:rPr lang="en-US" altLang="en-US" sz="3100" b="1" dirty="0">
                <a:solidFill>
                  <a:schemeClr val="accent1"/>
                </a:solidFill>
                <a:latin typeface="Arial" panose="020B0604020202020204" pitchFamily="34" charset="0"/>
                <a:cs typeface="Arial" panose="020B0604020202020204" pitchFamily="34" charset="0"/>
              </a:rPr>
              <a:t>Equipment blanks </a:t>
            </a:r>
            <a:r>
              <a:rPr lang="en-US" altLang="en-US" sz="3100" dirty="0">
                <a:latin typeface="Arial" panose="020B0604020202020204" pitchFamily="34" charset="0"/>
                <a:cs typeface="Arial" panose="020B0604020202020204" pitchFamily="34" charset="0"/>
              </a:rPr>
              <a:t>to assess adequacy of decontamination process and/or evaluate potential contamination from equipment. </a:t>
            </a:r>
          </a:p>
          <a:p>
            <a:pPr marL="0" indent="0"/>
            <a:r>
              <a:rPr lang="en-US" altLang="en-US" sz="3100" b="1" dirty="0">
                <a:solidFill>
                  <a:schemeClr val="accent1"/>
                </a:solidFill>
                <a:latin typeface="Arial" panose="020B0604020202020204" pitchFamily="34" charset="0"/>
                <a:cs typeface="Arial" panose="020B0604020202020204" pitchFamily="34" charset="0"/>
              </a:rPr>
              <a:t>Field blanks </a:t>
            </a:r>
            <a:r>
              <a:rPr lang="en-US" altLang="en-US" sz="3100" dirty="0">
                <a:latin typeface="Arial" panose="020B0604020202020204" pitchFamily="34" charset="0"/>
                <a:cs typeface="Arial" panose="020B0604020202020204" pitchFamily="34" charset="0"/>
              </a:rPr>
              <a:t>to assess contamination from field conditions. </a:t>
            </a:r>
          </a:p>
          <a:p>
            <a:pPr marL="0" indent="0"/>
            <a:r>
              <a:rPr lang="en-US" altLang="en-US" sz="3100" b="1" dirty="0">
                <a:solidFill>
                  <a:srgbClr val="00B050"/>
                </a:solidFill>
                <a:latin typeface="Arial" panose="020B0604020202020204" pitchFamily="34" charset="0"/>
                <a:cs typeface="Arial" panose="020B0604020202020204" pitchFamily="34" charset="0"/>
              </a:rPr>
              <a:t>Trip blank </a:t>
            </a:r>
            <a:r>
              <a:rPr lang="en-US" altLang="en-US" sz="3100" dirty="0">
                <a:latin typeface="Arial" panose="020B0604020202020204" pitchFamily="34" charset="0"/>
                <a:cs typeface="Arial" panose="020B0604020202020204" pitchFamily="34" charset="0"/>
              </a:rPr>
              <a:t>to assess cross‑contamination introduced from laboratory/during shipping procedures (1/cooler).  </a:t>
            </a:r>
          </a:p>
          <a:p>
            <a:pPr marL="0" indent="0"/>
            <a:r>
              <a:rPr lang="en-US" altLang="en-US" sz="3100" dirty="0">
                <a:latin typeface="Arial" panose="020B0604020202020204" pitchFamily="34" charset="0"/>
                <a:cs typeface="Arial" panose="020B0604020202020204" pitchFamily="34" charset="0"/>
              </a:rPr>
              <a:t> </a:t>
            </a:r>
            <a:r>
              <a:rPr lang="en-US" altLang="en-US" sz="3100" b="1" dirty="0">
                <a:solidFill>
                  <a:srgbClr val="00B050"/>
                </a:solidFill>
                <a:latin typeface="Arial" panose="020B0604020202020204" pitchFamily="34" charset="0"/>
                <a:cs typeface="Arial" panose="020B0604020202020204" pitchFamily="34" charset="0"/>
              </a:rPr>
              <a:t>Duplicates</a:t>
            </a:r>
            <a:r>
              <a:rPr lang="en-US" altLang="en-US" sz="3100" dirty="0">
                <a:latin typeface="Arial" panose="020B0604020202020204" pitchFamily="34" charset="0"/>
                <a:cs typeface="Arial" panose="020B0604020202020204" pitchFamily="34" charset="0"/>
              </a:rPr>
              <a:t> to assess precision and repeatability of results (1/trip or 1 per 10-20 samples)</a:t>
            </a:r>
          </a:p>
        </p:txBody>
      </p:sp>
      <p:sp>
        <p:nvSpPr>
          <p:cNvPr id="6" name="Slide Number Placeholder 5">
            <a:extLst>
              <a:ext uri="{FF2B5EF4-FFF2-40B4-BE49-F238E27FC236}">
                <a16:creationId xmlns:a16="http://schemas.microsoft.com/office/drawing/2014/main" id="{7A83737E-242E-43CD-966B-86392B621655}"/>
              </a:ext>
            </a:extLst>
          </p:cNvPr>
          <p:cNvSpPr>
            <a:spLocks noGrp="1"/>
          </p:cNvSpPr>
          <p:nvPr>
            <p:ph type="sldNum" sz="quarter" idx="12"/>
          </p:nvPr>
        </p:nvSpPr>
        <p:spPr/>
        <p:txBody>
          <a:bodyPr/>
          <a:lstStyle/>
          <a:p>
            <a:fld id="{48F63A3B-78C7-47BE-AE5E-E10140E04643}" type="slidenum">
              <a:rPr lang="en-US" smtClean="0"/>
              <a:t>11</a:t>
            </a:fld>
            <a:endParaRPr lang="en-US" dirty="0"/>
          </a:p>
        </p:txBody>
      </p:sp>
    </p:spTree>
    <p:extLst>
      <p:ext uri="{BB962C8B-B14F-4D97-AF65-F5344CB8AC3E}">
        <p14:creationId xmlns:p14="http://schemas.microsoft.com/office/powerpoint/2010/main" val="379364483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A4409E-7F8A-44DC-A3F0-E9949C0B10A7}"/>
              </a:ext>
            </a:extLst>
          </p:cNvPr>
          <p:cNvSpPr>
            <a:spLocks noGrp="1"/>
          </p:cNvSpPr>
          <p:nvPr>
            <p:ph type="title"/>
          </p:nvPr>
        </p:nvSpPr>
        <p:spPr>
          <a:xfrm>
            <a:off x="162232" y="152400"/>
            <a:ext cx="11191568" cy="914400"/>
          </a:xfrm>
        </p:spPr>
        <p:txBody>
          <a:bodyPr>
            <a:normAutofit/>
          </a:bodyPr>
          <a:lstStyle/>
          <a:p>
            <a:pPr algn="l"/>
            <a:r>
              <a:rPr lang="en-US" altLang="en-US" sz="4000" b="1" dirty="0">
                <a:effectLst>
                  <a:outerShdw blurRad="38100" dist="38100" dir="2700000" algn="tl">
                    <a:srgbClr val="000000">
                      <a:alpha val="43137"/>
                    </a:srgbClr>
                  </a:outerShdw>
                </a:effectLst>
                <a:latin typeface="Arial Black" panose="020B0A04020102020204" pitchFamily="34" charset="0"/>
                <a:cs typeface="Arial Black" panose="020B0A04020102020204" pitchFamily="34" charset="0"/>
              </a:rPr>
              <a:t>Shipping and Documentation</a:t>
            </a:r>
            <a:endParaRPr lang="en-US" sz="4000" b="1" dirty="0">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8D45A418-4D2A-45C8-9065-A1D400BFC659}"/>
              </a:ext>
            </a:extLst>
          </p:cNvPr>
          <p:cNvSpPr>
            <a:spLocks noGrp="1"/>
          </p:cNvSpPr>
          <p:nvPr>
            <p:ph idx="1"/>
          </p:nvPr>
        </p:nvSpPr>
        <p:spPr>
          <a:xfrm>
            <a:off x="0" y="1335280"/>
            <a:ext cx="9232490" cy="5522719"/>
          </a:xfrm>
        </p:spPr>
        <p:txBody>
          <a:bodyPr/>
          <a:lstStyle/>
          <a:p>
            <a:pPr>
              <a:defRPr/>
            </a:pPr>
            <a:r>
              <a:rPr lang="en-US" altLang="en-US" dirty="0">
                <a:latin typeface="Arial" panose="020B0604020202020204" pitchFamily="34" charset="0"/>
                <a:ea typeface="ＭＳ Ｐゴシック" pitchFamily="34" charset="-128"/>
                <a:cs typeface="Arial" panose="020B0604020202020204" pitchFamily="34" charset="0"/>
              </a:rPr>
              <a:t>Coolers should be packed with the samples in wet ice (not blue or chemical ice) using double zip-style storage bags</a:t>
            </a:r>
          </a:p>
          <a:p>
            <a:pPr marL="0" indent="0">
              <a:buFont typeface="Wingdings" panose="05000000000000000000" pitchFamily="2" charset="2"/>
              <a:buNone/>
              <a:defRPr/>
            </a:pPr>
            <a:r>
              <a:rPr lang="en-US" altLang="en-US" sz="900" dirty="0">
                <a:latin typeface="Arial" panose="020B0604020202020204" pitchFamily="34" charset="0"/>
                <a:ea typeface="ＭＳ Ｐゴシック" pitchFamily="34" charset="-128"/>
                <a:cs typeface="Arial" panose="020B0604020202020204" pitchFamily="34" charset="0"/>
              </a:rPr>
              <a:t> </a:t>
            </a:r>
          </a:p>
          <a:p>
            <a:pPr>
              <a:defRPr/>
            </a:pPr>
            <a:r>
              <a:rPr lang="en-US" altLang="en-US" dirty="0">
                <a:latin typeface="Arial" panose="020B0604020202020204" pitchFamily="34" charset="0"/>
                <a:ea typeface="ＭＳ Ｐゴシック" pitchFamily="34" charset="-128"/>
                <a:cs typeface="Arial" panose="020B0604020202020204" pitchFamily="34" charset="0"/>
              </a:rPr>
              <a:t>The completed and relinquished </a:t>
            </a:r>
            <a:r>
              <a:rPr lang="en-US" altLang="en-US" dirty="0" err="1">
                <a:latin typeface="Arial" panose="020B0604020202020204" pitchFamily="34" charset="0"/>
                <a:ea typeface="ＭＳ Ｐゴシック" pitchFamily="34" charset="-128"/>
                <a:cs typeface="Arial" panose="020B0604020202020204" pitchFamily="34" charset="0"/>
              </a:rPr>
              <a:t>CoC</a:t>
            </a:r>
            <a:r>
              <a:rPr lang="en-US" altLang="en-US" dirty="0">
                <a:latin typeface="Arial" panose="020B0604020202020204" pitchFamily="34" charset="0"/>
                <a:ea typeface="ＭＳ Ｐゴシック" pitchFamily="34" charset="-128"/>
                <a:cs typeface="Arial" panose="020B0604020202020204" pitchFamily="34" charset="0"/>
              </a:rPr>
              <a:t> form should be taped to the inside of the cooler lid in a zip-style storage bag</a:t>
            </a:r>
          </a:p>
          <a:p>
            <a:pPr marL="0" indent="0">
              <a:buFont typeface="Wingdings" panose="05000000000000000000" pitchFamily="2" charset="2"/>
              <a:buNone/>
              <a:defRPr/>
            </a:pPr>
            <a:endParaRPr lang="en-US" altLang="en-US" sz="900" dirty="0">
              <a:latin typeface="Arial" panose="020B0604020202020204" pitchFamily="34" charset="0"/>
              <a:ea typeface="ＭＳ Ｐゴシック" pitchFamily="34" charset="-128"/>
              <a:cs typeface="Arial" panose="020B0604020202020204" pitchFamily="34" charset="0"/>
            </a:endParaRPr>
          </a:p>
          <a:p>
            <a:pPr>
              <a:defRPr/>
            </a:pPr>
            <a:r>
              <a:rPr lang="en-US" altLang="en-US" dirty="0">
                <a:latin typeface="Arial" panose="020B0604020202020204" pitchFamily="34" charset="0"/>
                <a:ea typeface="ＭＳ Ｐゴシック" pitchFamily="34" charset="-128"/>
                <a:cs typeface="Arial" panose="020B0604020202020204" pitchFamily="34" charset="0"/>
              </a:rPr>
              <a:t>The cooler should be taped closed with a custody seal and shipped by overnight courier to the appropriately accredited PFAS laboratory</a:t>
            </a:r>
          </a:p>
          <a:p>
            <a:endParaRPr lang="en-US" dirty="0"/>
          </a:p>
        </p:txBody>
      </p:sp>
      <p:sp>
        <p:nvSpPr>
          <p:cNvPr id="6" name="Slide Number Placeholder 5">
            <a:extLst>
              <a:ext uri="{FF2B5EF4-FFF2-40B4-BE49-F238E27FC236}">
                <a16:creationId xmlns:a16="http://schemas.microsoft.com/office/drawing/2014/main" id="{8F4B6056-FC3E-4531-8AA3-643EE4690761}"/>
              </a:ext>
            </a:extLst>
          </p:cNvPr>
          <p:cNvSpPr>
            <a:spLocks noGrp="1"/>
          </p:cNvSpPr>
          <p:nvPr>
            <p:ph type="sldNum" sz="quarter" idx="12"/>
          </p:nvPr>
        </p:nvSpPr>
        <p:spPr/>
        <p:txBody>
          <a:bodyPr/>
          <a:lstStyle/>
          <a:p>
            <a:fld id="{48F63A3B-78C7-47BE-AE5E-E10140E04643}" type="slidenum">
              <a:rPr lang="en-US" smtClean="0"/>
              <a:t>12</a:t>
            </a:fld>
            <a:endParaRPr lang="en-US" dirty="0"/>
          </a:p>
        </p:txBody>
      </p:sp>
      <p:pic>
        <p:nvPicPr>
          <p:cNvPr id="7" name="Picture 4" descr="Image result for bag ice">
            <a:extLst>
              <a:ext uri="{FF2B5EF4-FFF2-40B4-BE49-F238E27FC236}">
                <a16:creationId xmlns:a16="http://schemas.microsoft.com/office/drawing/2014/main" id="{D7CC87B9-34CD-4FA7-B69C-B930C90ACDD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20280" t="3819" r="22713" b="6821"/>
          <a:stretch>
            <a:fillRect/>
          </a:stretch>
        </p:blipFill>
        <p:spPr bwMode="auto">
          <a:xfrm>
            <a:off x="9299578" y="1726483"/>
            <a:ext cx="1322888" cy="17025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8" name="Group 5">
            <a:extLst>
              <a:ext uri="{FF2B5EF4-FFF2-40B4-BE49-F238E27FC236}">
                <a16:creationId xmlns:a16="http://schemas.microsoft.com/office/drawing/2014/main" id="{F3558683-7726-4ECA-AE9F-5C9EA5C8EA4E}"/>
              </a:ext>
            </a:extLst>
          </p:cNvPr>
          <p:cNvGrpSpPr>
            <a:grpSpLocks/>
          </p:cNvGrpSpPr>
          <p:nvPr/>
        </p:nvGrpSpPr>
        <p:grpSpPr bwMode="auto">
          <a:xfrm>
            <a:off x="10781070" y="1858297"/>
            <a:ext cx="1261987" cy="1263599"/>
            <a:chOff x="6977036" y="810986"/>
            <a:chExt cx="1828800" cy="1828800"/>
          </a:xfrm>
        </p:grpSpPr>
        <p:pic>
          <p:nvPicPr>
            <p:cNvPr id="9" name="Picture 2">
              <a:extLst>
                <a:ext uri="{FF2B5EF4-FFF2-40B4-BE49-F238E27FC236}">
                  <a16:creationId xmlns:a16="http://schemas.microsoft.com/office/drawing/2014/main" id="{DC80E74D-0873-4913-92D5-5CF7E0A4F54E}"/>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509946" y="1131026"/>
              <a:ext cx="812040" cy="140017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a:extLst>
                <a:ext uri="{FF2B5EF4-FFF2-40B4-BE49-F238E27FC236}">
                  <a16:creationId xmlns:a16="http://schemas.microsoft.com/office/drawing/2014/main" id="{8ED64E00-B02E-481E-922B-42C5863905B7}"/>
                </a:ext>
              </a:extLst>
            </p:cNvPr>
            <p:cNvCxnSpPr/>
            <p:nvPr/>
          </p:nvCxnSpPr>
          <p:spPr>
            <a:xfrm flipH="1">
              <a:off x="7398180" y="982088"/>
              <a:ext cx="1034589" cy="1486596"/>
            </a:xfrm>
            <a:prstGeom prst="line">
              <a:avLst/>
            </a:prstGeom>
            <a:ln w="57150">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1" name="Oval 10">
              <a:extLst>
                <a:ext uri="{FF2B5EF4-FFF2-40B4-BE49-F238E27FC236}">
                  <a16:creationId xmlns:a16="http://schemas.microsoft.com/office/drawing/2014/main" id="{A5BE5921-20B5-4475-A64F-296993765114}"/>
                </a:ext>
              </a:extLst>
            </p:cNvPr>
            <p:cNvSpPr>
              <a:spLocks noChangeAspect="1"/>
            </p:cNvSpPr>
            <p:nvPr/>
          </p:nvSpPr>
          <p:spPr>
            <a:xfrm>
              <a:off x="6977036" y="810986"/>
              <a:ext cx="1828800" cy="1828800"/>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a:defRPr/>
              </a:pPr>
              <a:endParaRPr lang="en-US" altLang="en-US">
                <a:solidFill>
                  <a:srgbClr val="FFFFFF"/>
                </a:solidFill>
                <a:latin typeface="Calibri" pitchFamily="34" charset="0"/>
              </a:endParaRPr>
            </a:p>
          </p:txBody>
        </p:sp>
      </p:grpSp>
      <p:pic>
        <p:nvPicPr>
          <p:cNvPr id="12" name="Picture 7">
            <a:extLst>
              <a:ext uri="{FF2B5EF4-FFF2-40B4-BE49-F238E27FC236}">
                <a16:creationId xmlns:a16="http://schemas.microsoft.com/office/drawing/2014/main" id="{F5CE3A49-A21D-4DF3-A397-41093C855196}"/>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673141" y="3613590"/>
            <a:ext cx="1898650" cy="13477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3" name="Picture 2" descr="Image result for cooler box images">
            <a:extLst>
              <a:ext uri="{FF2B5EF4-FFF2-40B4-BE49-F238E27FC236}">
                <a16:creationId xmlns:a16="http://schemas.microsoft.com/office/drawing/2014/main" id="{A730B28C-4358-4324-9690-BEB359102A32}"/>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9101351" y="5200701"/>
            <a:ext cx="1898650" cy="156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7178775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3C594F-DE5D-45C6-A424-D5DD6123873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B2BFF32-8CC1-4F37-8AA3-FE451610D487}"/>
              </a:ext>
            </a:extLst>
          </p:cNvPr>
          <p:cNvSpPr>
            <a:spLocks noGrp="1"/>
          </p:cNvSpPr>
          <p:nvPr>
            <p:ph idx="1"/>
          </p:nvPr>
        </p:nvSpPr>
        <p:spPr>
          <a:xfrm>
            <a:off x="0" y="1335280"/>
            <a:ext cx="9763432" cy="5522719"/>
          </a:xfrm>
        </p:spPr>
        <p:txBody>
          <a:bodyPr>
            <a:normAutofit fontScale="92500" lnSpcReduction="10000"/>
          </a:bodyPr>
          <a:lstStyle/>
          <a:p>
            <a:pPr>
              <a:spcBef>
                <a:spcPts val="800"/>
              </a:spcBef>
            </a:pPr>
            <a:r>
              <a:rPr lang="en-US" altLang="en-US" sz="2800" dirty="0">
                <a:latin typeface="Arial" panose="020B0604020202020204" pitchFamily="34" charset="0"/>
                <a:cs typeface="Arial" panose="020B0604020202020204" pitchFamily="34" charset="0"/>
              </a:rPr>
              <a:t>Recommended to use PFAS-free disposable equipment</a:t>
            </a:r>
          </a:p>
          <a:p>
            <a:pPr>
              <a:spcBef>
                <a:spcPts val="800"/>
              </a:spcBef>
            </a:pPr>
            <a:r>
              <a:rPr lang="en-US" altLang="en-US" sz="2800" dirty="0">
                <a:latin typeface="Arial" panose="020B0604020202020204" pitchFamily="34" charset="0"/>
                <a:cs typeface="Arial" panose="020B0604020202020204" pitchFamily="34" charset="0"/>
              </a:rPr>
              <a:t>If equipment re-use is required, decontaminate field sampling equipment between uses</a:t>
            </a:r>
          </a:p>
          <a:p>
            <a:pPr>
              <a:spcBef>
                <a:spcPts val="800"/>
              </a:spcBef>
            </a:pPr>
            <a:r>
              <a:rPr lang="en-US" altLang="en-US" sz="2800" dirty="0">
                <a:latin typeface="Arial" panose="020B0604020202020204" pitchFamily="34" charset="0"/>
                <a:cs typeface="Arial" panose="020B0604020202020204" pitchFamily="34" charset="0"/>
              </a:rPr>
              <a:t>Use PFAS-free decontamination solution </a:t>
            </a:r>
          </a:p>
          <a:p>
            <a:pPr>
              <a:spcBef>
                <a:spcPts val="800"/>
              </a:spcBef>
            </a:pPr>
            <a:r>
              <a:rPr lang="en-US" altLang="en-US" sz="2800" dirty="0">
                <a:latin typeface="Arial" panose="020B0604020202020204" pitchFamily="34" charset="0"/>
                <a:cs typeface="Arial" panose="020B0604020202020204" pitchFamily="34" charset="0"/>
              </a:rPr>
              <a:t>Prior to </a:t>
            </a:r>
            <a:r>
              <a:rPr lang="en-US" altLang="en-US" sz="2800" dirty="0" err="1">
                <a:latin typeface="Arial" panose="020B0604020202020204" pitchFamily="34" charset="0"/>
                <a:cs typeface="Arial" panose="020B0604020202020204" pitchFamily="34" charset="0"/>
              </a:rPr>
              <a:t>decon</a:t>
            </a:r>
            <a:r>
              <a:rPr lang="en-US" altLang="en-US" sz="2800" dirty="0">
                <a:latin typeface="Arial" panose="020B0604020202020204" pitchFamily="34" charset="0"/>
                <a:cs typeface="Arial" panose="020B0604020202020204" pitchFamily="34" charset="0"/>
              </a:rPr>
              <a:t>, blank samples should be collected from site water supplied to ensure it is PFAS-free</a:t>
            </a:r>
          </a:p>
          <a:p>
            <a:pPr>
              <a:spcBef>
                <a:spcPts val="800"/>
              </a:spcBef>
            </a:pPr>
            <a:r>
              <a:rPr lang="en-US" altLang="en-US" sz="2800" dirty="0">
                <a:latin typeface="Arial" panose="020B0604020202020204" pitchFamily="34" charset="0"/>
                <a:cs typeface="Arial" panose="020B0604020202020204" pitchFamily="34" charset="0"/>
              </a:rPr>
              <a:t>Pressure washers used for </a:t>
            </a:r>
            <a:r>
              <a:rPr lang="en-US" altLang="en-US" sz="2800" dirty="0" err="1">
                <a:latin typeface="Arial" panose="020B0604020202020204" pitchFamily="34" charset="0"/>
                <a:cs typeface="Arial" panose="020B0604020202020204" pitchFamily="34" charset="0"/>
              </a:rPr>
              <a:t>decon</a:t>
            </a:r>
            <a:r>
              <a:rPr lang="en-US" altLang="en-US" sz="2800" dirty="0">
                <a:latin typeface="Arial" panose="020B0604020202020204" pitchFamily="34" charset="0"/>
                <a:cs typeface="Arial" panose="020B0604020202020204" pitchFamily="34" charset="0"/>
              </a:rPr>
              <a:t> must be free of PFAS-bearing parts</a:t>
            </a:r>
          </a:p>
          <a:p>
            <a:pPr>
              <a:spcBef>
                <a:spcPts val="800"/>
              </a:spcBef>
            </a:pPr>
            <a:r>
              <a:rPr lang="en-US" altLang="en-US" sz="2800" dirty="0">
                <a:latin typeface="Arial" panose="020B0604020202020204" pitchFamily="34" charset="0"/>
                <a:cs typeface="Arial" panose="020B0604020202020204" pitchFamily="34" charset="0"/>
              </a:rPr>
              <a:t>Scrubbed sampling equipment will then be triple rinsed with laboratory certified PFAS-free water</a:t>
            </a:r>
          </a:p>
          <a:p>
            <a:endParaRPr lang="en-US" dirty="0"/>
          </a:p>
        </p:txBody>
      </p:sp>
      <p:sp>
        <p:nvSpPr>
          <p:cNvPr id="6" name="Slide Number Placeholder 5">
            <a:extLst>
              <a:ext uri="{FF2B5EF4-FFF2-40B4-BE49-F238E27FC236}">
                <a16:creationId xmlns:a16="http://schemas.microsoft.com/office/drawing/2014/main" id="{880259F2-4D84-4FE6-8344-5C7E5D2FEDD0}"/>
              </a:ext>
            </a:extLst>
          </p:cNvPr>
          <p:cNvSpPr>
            <a:spLocks noGrp="1"/>
          </p:cNvSpPr>
          <p:nvPr>
            <p:ph type="sldNum" sz="quarter" idx="12"/>
          </p:nvPr>
        </p:nvSpPr>
        <p:spPr/>
        <p:txBody>
          <a:bodyPr/>
          <a:lstStyle/>
          <a:p>
            <a:fld id="{48F63A3B-78C7-47BE-AE5E-E10140E04643}" type="slidenum">
              <a:rPr lang="en-US" smtClean="0"/>
              <a:t>13</a:t>
            </a:fld>
            <a:endParaRPr lang="en-US" dirty="0"/>
          </a:p>
        </p:txBody>
      </p:sp>
      <p:pic>
        <p:nvPicPr>
          <p:cNvPr id="7" name="Picture 2">
            <a:extLst>
              <a:ext uri="{FF2B5EF4-FFF2-40B4-BE49-F238E27FC236}">
                <a16:creationId xmlns:a16="http://schemas.microsoft.com/office/drawing/2014/main" id="{119ED43F-25D3-48EA-8D89-817F0514282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t="24548" b="12769"/>
          <a:stretch>
            <a:fillRect/>
          </a:stretch>
        </p:blipFill>
        <p:spPr bwMode="auto">
          <a:xfrm>
            <a:off x="9891132" y="2204244"/>
            <a:ext cx="2139950" cy="1004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4" descr="Image result for images of scrub brush">
            <a:extLst>
              <a:ext uri="{FF2B5EF4-FFF2-40B4-BE49-F238E27FC236}">
                <a16:creationId xmlns:a16="http://schemas.microsoft.com/office/drawing/2014/main" id="{96B8EC42-B633-42F6-BD4F-EE9F5A9FFDF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18961" b="16154"/>
          <a:stretch>
            <a:fillRect/>
          </a:stretch>
        </p:blipFill>
        <p:spPr bwMode="auto">
          <a:xfrm>
            <a:off x="9857795" y="4096639"/>
            <a:ext cx="1402004" cy="681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2" descr="Image result for images of scrub buckets">
            <a:extLst>
              <a:ext uri="{FF2B5EF4-FFF2-40B4-BE49-F238E27FC236}">
                <a16:creationId xmlns:a16="http://schemas.microsoft.com/office/drawing/2014/main" id="{DF42DEC1-EB81-4B90-9300-B47AE29E57D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585185" y="4867370"/>
            <a:ext cx="1445897" cy="14889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872456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altLang="en-US" sz="4000" b="1" dirty="0">
                <a:latin typeface="Arial" panose="020B0604020202020204" pitchFamily="34" charset="0"/>
                <a:cs typeface="Arial" panose="020B0604020202020204" pitchFamily="34" charset="0"/>
              </a:rPr>
              <a:t>Possible Concerns for Cross-Contamination</a:t>
            </a:r>
            <a:endParaRPr lang="en-US" sz="4000" b="1" dirty="0"/>
          </a:p>
        </p:txBody>
      </p:sp>
      <p:sp>
        <p:nvSpPr>
          <p:cNvPr id="3" name="Content Placeholder 2">
            <a:extLst>
              <a:ext uri="{FF2B5EF4-FFF2-40B4-BE49-F238E27FC236}">
                <a16:creationId xmlns:a16="http://schemas.microsoft.com/office/drawing/2014/main" id="{BD288E25-23F3-4B95-B820-11E00F7E24FE}"/>
              </a:ext>
            </a:extLst>
          </p:cNvPr>
          <p:cNvSpPr>
            <a:spLocks noGrp="1"/>
          </p:cNvSpPr>
          <p:nvPr>
            <p:ph idx="1"/>
          </p:nvPr>
        </p:nvSpPr>
        <p:spPr>
          <a:xfrm>
            <a:off x="0" y="1335281"/>
            <a:ext cx="12192000" cy="3974138"/>
          </a:xfrm>
        </p:spPr>
        <p:txBody>
          <a:bodyPr/>
          <a:lstStyle/>
          <a:p>
            <a:pPr>
              <a:defRPr/>
            </a:pPr>
            <a:r>
              <a:rPr lang="en-US" altLang="en-US" dirty="0">
                <a:latin typeface="Arial" panose="020B0604020202020204" pitchFamily="34" charset="0"/>
                <a:ea typeface="ＭＳ Ｐゴシック" pitchFamily="34" charset="-128"/>
                <a:cs typeface="Arial" panose="020B0604020202020204" pitchFamily="34" charset="0"/>
              </a:rPr>
              <a:t>PFAS are ubiquitous and have been used to manufacture items for personal uses and environmental site investigations</a:t>
            </a:r>
          </a:p>
          <a:p>
            <a:pPr marL="0" indent="0">
              <a:buFont typeface="Wingdings" panose="05000000000000000000" pitchFamily="2" charset="2"/>
              <a:buNone/>
              <a:defRPr/>
            </a:pPr>
            <a:endParaRPr lang="en-US" altLang="en-US" sz="900" dirty="0">
              <a:latin typeface="Arial" panose="020B0604020202020204" pitchFamily="34" charset="0"/>
              <a:ea typeface="ＭＳ Ｐゴシック" pitchFamily="34" charset="-128"/>
              <a:cs typeface="Arial" panose="020B0604020202020204" pitchFamily="34" charset="0"/>
            </a:endParaRPr>
          </a:p>
          <a:p>
            <a:pPr>
              <a:defRPr/>
            </a:pPr>
            <a:r>
              <a:rPr lang="en-US" altLang="en-US" dirty="0">
                <a:latin typeface="Arial" panose="020B0604020202020204" pitchFamily="34" charset="0"/>
                <a:ea typeface="ＭＳ Ｐゴシック" pitchFamily="34" charset="-128"/>
                <a:cs typeface="Arial" panose="020B0604020202020204" pitchFamily="34" charset="0"/>
              </a:rPr>
              <a:t>Much of our typical sampling equipment and items in the sampling environment contain or may contain PFAS</a:t>
            </a:r>
          </a:p>
          <a:p>
            <a:pPr marL="0" indent="0">
              <a:buFont typeface="Wingdings" panose="05000000000000000000" pitchFamily="2" charset="2"/>
              <a:buNone/>
              <a:defRPr/>
            </a:pPr>
            <a:endParaRPr lang="en-US" altLang="en-US" sz="900" dirty="0">
              <a:latin typeface="Arial" panose="020B0604020202020204" pitchFamily="34" charset="0"/>
              <a:ea typeface="ＭＳ Ｐゴシック" pitchFamily="34" charset="-128"/>
              <a:cs typeface="Arial" panose="020B0604020202020204" pitchFamily="34" charset="0"/>
            </a:endParaRPr>
          </a:p>
          <a:p>
            <a:pPr>
              <a:defRPr/>
            </a:pPr>
            <a:r>
              <a:rPr lang="en-US" altLang="en-US" dirty="0">
                <a:latin typeface="Arial" panose="020B0604020202020204" pitchFamily="34" charset="0"/>
                <a:ea typeface="ＭＳ Ｐゴシック" pitchFamily="34" charset="-128"/>
                <a:cs typeface="Arial" panose="020B0604020202020204" pitchFamily="34" charset="0"/>
              </a:rPr>
              <a:t>Lowering of screening criteria and detection limits in labs</a:t>
            </a:r>
          </a:p>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2</a:t>
            </a:fld>
            <a:endParaRPr lang="en-US" dirty="0"/>
          </a:p>
        </p:txBody>
      </p:sp>
      <p:pic>
        <p:nvPicPr>
          <p:cNvPr id="18" name="Picture 11">
            <a:extLst>
              <a:ext uri="{FF2B5EF4-FFF2-40B4-BE49-F238E27FC236}">
                <a16:creationId xmlns:a16="http://schemas.microsoft.com/office/drawing/2014/main" id="{976C4B40-1C78-4252-80B5-26154E711B4C}"/>
              </a:ext>
            </a:extLst>
          </p:cNvPr>
          <p:cNvPicPr>
            <a:picLocks noChangeAspect="1"/>
          </p:cNvPicPr>
          <p:nvPr/>
        </p:nvPicPr>
        <p:blipFill>
          <a:blip r:embed="rId3" cstate="print">
            <a:extLst>
              <a:ext uri="{28A0092B-C50C-407E-A947-70E740481C1C}">
                <a14:useLocalDpi xmlns:a14="http://schemas.microsoft.com/office/drawing/2010/main" val="0"/>
              </a:ext>
            </a:extLst>
          </a:blip>
          <a:srcRect l="8824" r="8824"/>
          <a:stretch>
            <a:fillRect/>
          </a:stretch>
        </p:blipFill>
        <p:spPr bwMode="auto">
          <a:xfrm>
            <a:off x="1250581" y="5335293"/>
            <a:ext cx="1182604" cy="14350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 name="Picture 12">
            <a:extLst>
              <a:ext uri="{FF2B5EF4-FFF2-40B4-BE49-F238E27FC236}">
                <a16:creationId xmlns:a16="http://schemas.microsoft.com/office/drawing/2014/main" id="{8A457698-FDF2-43AE-BFD0-A0A60021E854}"/>
              </a:ext>
            </a:extLst>
          </p:cNvPr>
          <p:cNvPicPr>
            <a:picLocks noChangeAspect="1"/>
          </p:cNvPicPr>
          <p:nvPr/>
        </p:nvPicPr>
        <p:blipFill>
          <a:blip r:embed="rId4" cstate="print">
            <a:extLst>
              <a:ext uri="{28A0092B-C50C-407E-A947-70E740481C1C}">
                <a14:useLocalDpi xmlns:a14="http://schemas.microsoft.com/office/drawing/2010/main" val="0"/>
              </a:ext>
            </a:extLst>
          </a:blip>
          <a:srcRect l="607" t="18678" r="30334" b="4234"/>
          <a:stretch>
            <a:fillRect/>
          </a:stretch>
        </p:blipFill>
        <p:spPr bwMode="auto">
          <a:xfrm>
            <a:off x="3290504" y="5335293"/>
            <a:ext cx="1713641" cy="14350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 name="Picture 3">
            <a:extLst>
              <a:ext uri="{FF2B5EF4-FFF2-40B4-BE49-F238E27FC236}">
                <a16:creationId xmlns:a16="http://schemas.microsoft.com/office/drawing/2014/main" id="{9E49A4D9-5A44-4CB1-A7F9-0E270E37F4CF}"/>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6048973" y="5305606"/>
            <a:ext cx="1462668" cy="14646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 name="Picture 8" descr="C:\Users\chiangd\AppData\Local\Microsoft\Windows\Temporary Internet Files\Content.IE5\BM649MAW\plastic-tubing[1].jpg">
            <a:extLst>
              <a:ext uri="{FF2B5EF4-FFF2-40B4-BE49-F238E27FC236}">
                <a16:creationId xmlns:a16="http://schemas.microsoft.com/office/drawing/2014/main" id="{7F669BB5-0AEF-46F8-963B-0DBC09177525}"/>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485034" y="5292472"/>
            <a:ext cx="1101417" cy="14778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862448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723C12-CD98-4B13-BB92-DB6DA3AEEA61}"/>
              </a:ext>
            </a:extLst>
          </p:cNvPr>
          <p:cNvSpPr>
            <a:spLocks noGrp="1"/>
          </p:cNvSpPr>
          <p:nvPr>
            <p:ph type="title"/>
          </p:nvPr>
        </p:nvSpPr>
        <p:spPr>
          <a:xfrm>
            <a:off x="132735" y="152400"/>
            <a:ext cx="11931446" cy="914400"/>
          </a:xfrm>
        </p:spPr>
        <p:txBody>
          <a:bodyPr>
            <a:normAutofit/>
          </a:bodyPr>
          <a:lstStyle/>
          <a:p>
            <a:pPr algn="l"/>
            <a:r>
              <a:rPr lang="en-US" sz="3800" b="1" dirty="0"/>
              <a:t>What If You Aren’t Sure About Your Sampling Equipment?</a:t>
            </a:r>
          </a:p>
        </p:txBody>
      </p:sp>
      <p:sp>
        <p:nvSpPr>
          <p:cNvPr id="3" name="Content Placeholder 2">
            <a:extLst>
              <a:ext uri="{FF2B5EF4-FFF2-40B4-BE49-F238E27FC236}">
                <a16:creationId xmlns:a16="http://schemas.microsoft.com/office/drawing/2014/main" id="{EED5725B-6E3D-4B38-B867-F9D6A7E342C2}"/>
              </a:ext>
            </a:extLst>
          </p:cNvPr>
          <p:cNvSpPr>
            <a:spLocks noGrp="1"/>
          </p:cNvSpPr>
          <p:nvPr>
            <p:ph idx="1"/>
          </p:nvPr>
        </p:nvSpPr>
        <p:spPr>
          <a:xfrm>
            <a:off x="0" y="1335281"/>
            <a:ext cx="12192000" cy="4841682"/>
          </a:xfrm>
        </p:spPr>
        <p:txBody>
          <a:bodyPr/>
          <a:lstStyle/>
          <a:p>
            <a:pPr>
              <a:spcBef>
                <a:spcPts val="800"/>
              </a:spcBef>
            </a:pPr>
            <a:r>
              <a:rPr lang="en-US" altLang="en-US" sz="2800" dirty="0">
                <a:latin typeface="Arial" panose="020B0604020202020204" pitchFamily="34" charset="0"/>
                <a:cs typeface="Arial" panose="020B0604020202020204" pitchFamily="34" charset="0"/>
              </a:rPr>
              <a:t>Review the product information or consult with the manufacturer</a:t>
            </a:r>
          </a:p>
          <a:p>
            <a:pPr>
              <a:spcBef>
                <a:spcPts val="800"/>
              </a:spcBef>
            </a:pPr>
            <a:r>
              <a:rPr lang="en-US" altLang="en-US" sz="2800" dirty="0">
                <a:latin typeface="Arial" panose="020B0604020202020204" pitchFamily="34" charset="0"/>
                <a:cs typeface="Arial" panose="020B0604020202020204" pitchFamily="34" charset="0"/>
              </a:rPr>
              <a:t>Collect equipment blank(s) from a specific item in question </a:t>
            </a:r>
          </a:p>
          <a:p>
            <a:pPr>
              <a:spcBef>
                <a:spcPts val="800"/>
              </a:spcBef>
            </a:pPr>
            <a:r>
              <a:rPr lang="en-US" altLang="en-US" sz="2800" dirty="0">
                <a:latin typeface="Arial" panose="020B0604020202020204" pitchFamily="34" charset="0"/>
                <a:cs typeface="Arial" panose="020B0604020202020204" pitchFamily="34" charset="0"/>
              </a:rPr>
              <a:t>Send a section or piece of the equipment (if practical) to the laboratory for a more vigorous leachate analysis</a:t>
            </a:r>
          </a:p>
          <a:p>
            <a:endParaRPr lang="en-US" dirty="0"/>
          </a:p>
          <a:p>
            <a:endParaRPr lang="en-US" dirty="0"/>
          </a:p>
        </p:txBody>
      </p:sp>
      <p:sp>
        <p:nvSpPr>
          <p:cNvPr id="6" name="Slide Number Placeholder 5">
            <a:extLst>
              <a:ext uri="{FF2B5EF4-FFF2-40B4-BE49-F238E27FC236}">
                <a16:creationId xmlns:a16="http://schemas.microsoft.com/office/drawing/2014/main" id="{1B36325D-C1A0-4812-9E14-6EC330D6D3AA}"/>
              </a:ext>
            </a:extLst>
          </p:cNvPr>
          <p:cNvSpPr>
            <a:spLocks noGrp="1"/>
          </p:cNvSpPr>
          <p:nvPr>
            <p:ph type="sldNum" sz="quarter" idx="12"/>
          </p:nvPr>
        </p:nvSpPr>
        <p:spPr/>
        <p:txBody>
          <a:bodyPr/>
          <a:lstStyle/>
          <a:p>
            <a:fld id="{48F63A3B-78C7-47BE-AE5E-E10140E04643}" type="slidenum">
              <a:rPr lang="en-US" smtClean="0"/>
              <a:t>3</a:t>
            </a:fld>
            <a:endParaRPr lang="en-US" dirty="0"/>
          </a:p>
        </p:txBody>
      </p:sp>
      <p:sp>
        <p:nvSpPr>
          <p:cNvPr id="7" name="Rectangle 6">
            <a:extLst>
              <a:ext uri="{FF2B5EF4-FFF2-40B4-BE49-F238E27FC236}">
                <a16:creationId xmlns:a16="http://schemas.microsoft.com/office/drawing/2014/main" id="{E82D5278-F200-44E5-BA55-D1608121FE68}"/>
              </a:ext>
            </a:extLst>
          </p:cNvPr>
          <p:cNvSpPr/>
          <p:nvPr/>
        </p:nvSpPr>
        <p:spPr>
          <a:xfrm>
            <a:off x="-1588" y="4778478"/>
            <a:ext cx="12193588" cy="830997"/>
          </a:xfrm>
          <a:prstGeom prst="rect">
            <a:avLst/>
          </a:prstGeom>
          <a:solidFill>
            <a:schemeClr val="accent5">
              <a:lumMod val="75000"/>
            </a:schemeClr>
          </a:solidFill>
        </p:spPr>
        <p:txBody>
          <a:bodyPr wrap="square">
            <a:spAutoFit/>
          </a:bodyPr>
          <a:lstStyle/>
          <a:p>
            <a:pPr algn="ctr">
              <a:defRPr/>
            </a:pPr>
            <a:r>
              <a:rPr lang="en-US" sz="2400" b="1" dirty="0">
                <a:solidFill>
                  <a:schemeClr val="bg1"/>
                </a:solidFill>
                <a:ea typeface="ＭＳ Ｐゴシック" panose="020B0600070205080204" pitchFamily="34" charset="-128"/>
                <a:cs typeface="Arial" panose="020B0604020202020204" pitchFamily="34" charset="0"/>
              </a:rPr>
              <a:t>BETTER TO ERR ON THE SIDE OF BEING OVERLY CAUTIOUS </a:t>
            </a:r>
          </a:p>
          <a:p>
            <a:pPr algn="ctr">
              <a:defRPr/>
            </a:pPr>
            <a:r>
              <a:rPr lang="en-US" sz="2400" b="1" dirty="0">
                <a:solidFill>
                  <a:schemeClr val="bg1"/>
                </a:solidFill>
                <a:ea typeface="ＭＳ Ｐゴシック" panose="020B0600070205080204" pitchFamily="34" charset="-128"/>
                <a:cs typeface="Arial" panose="020B0604020202020204" pitchFamily="34" charset="0"/>
              </a:rPr>
              <a:t>THAN BEING UNSURE AND RISK CROSS-CONTAMINATION</a:t>
            </a:r>
          </a:p>
        </p:txBody>
      </p:sp>
    </p:spTree>
    <p:extLst>
      <p:ext uri="{BB962C8B-B14F-4D97-AF65-F5344CB8AC3E}">
        <p14:creationId xmlns:p14="http://schemas.microsoft.com/office/powerpoint/2010/main" val="4922685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7D180C-9ECD-4BB8-8767-6FA4024B28B1}"/>
              </a:ext>
            </a:extLst>
          </p:cNvPr>
          <p:cNvSpPr>
            <a:spLocks noGrp="1"/>
          </p:cNvSpPr>
          <p:nvPr>
            <p:ph type="title"/>
          </p:nvPr>
        </p:nvSpPr>
        <p:spPr>
          <a:xfrm>
            <a:off x="117987" y="152400"/>
            <a:ext cx="11235813" cy="914400"/>
          </a:xfrm>
        </p:spPr>
        <p:txBody>
          <a:bodyPr>
            <a:normAutofit/>
          </a:bodyPr>
          <a:lstStyle/>
          <a:p>
            <a:pPr algn="l"/>
            <a:r>
              <a:rPr lang="en-US" sz="4000" b="1" dirty="0">
                <a:effectLst>
                  <a:outerShdw blurRad="38100" dist="38100" dir="2700000" algn="tl">
                    <a:srgbClr val="000000">
                      <a:alpha val="43137"/>
                    </a:srgbClr>
                  </a:outerShdw>
                </a:effectLst>
              </a:rPr>
              <a:t>Minnesota PFAS Sampling Precautions</a:t>
            </a:r>
          </a:p>
        </p:txBody>
      </p:sp>
      <p:sp>
        <p:nvSpPr>
          <p:cNvPr id="3" name="Content Placeholder 2">
            <a:extLst>
              <a:ext uri="{FF2B5EF4-FFF2-40B4-BE49-F238E27FC236}">
                <a16:creationId xmlns:a16="http://schemas.microsoft.com/office/drawing/2014/main" id="{4A2F8E20-F7AC-4A20-BBC3-529BBD467B16}"/>
              </a:ext>
            </a:extLst>
          </p:cNvPr>
          <p:cNvSpPr>
            <a:spLocks noGrp="1"/>
          </p:cNvSpPr>
          <p:nvPr>
            <p:ph idx="1"/>
          </p:nvPr>
        </p:nvSpPr>
        <p:spPr>
          <a:xfrm>
            <a:off x="0" y="1335280"/>
            <a:ext cx="12192000" cy="5021069"/>
          </a:xfrm>
        </p:spPr>
        <p:txBody>
          <a:bodyPr>
            <a:normAutofit/>
          </a:bodyPr>
          <a:lstStyle/>
          <a:p>
            <a:r>
              <a:rPr lang="en-US" sz="2800" dirty="0"/>
              <a:t>Sampling staff should wear only old, well-laundered (at least 6 washings since purchase) clothing. </a:t>
            </a:r>
          </a:p>
          <a:p>
            <a:r>
              <a:rPr lang="en-US" sz="2800" dirty="0"/>
              <a:t>Avoid use of water- and/or stain-resistant clothing as much as possible. </a:t>
            </a:r>
          </a:p>
          <a:p>
            <a:r>
              <a:rPr lang="en-US" sz="2800" dirty="0"/>
              <a:t>Nitrile gloves should be worn at all times while collecting and handling samples. </a:t>
            </a:r>
          </a:p>
          <a:p>
            <a:r>
              <a:rPr lang="en-US" sz="2800" dirty="0"/>
              <a:t>Do not use blue ice or other freezer packs.</a:t>
            </a:r>
          </a:p>
          <a:p>
            <a:r>
              <a:rPr lang="en-US" sz="2800" dirty="0"/>
              <a:t>Use only HDPE sample bottles</a:t>
            </a:r>
          </a:p>
          <a:p>
            <a:endParaRPr lang="en-US" dirty="0"/>
          </a:p>
        </p:txBody>
      </p:sp>
      <p:sp>
        <p:nvSpPr>
          <p:cNvPr id="6" name="Slide Number Placeholder 5">
            <a:extLst>
              <a:ext uri="{FF2B5EF4-FFF2-40B4-BE49-F238E27FC236}">
                <a16:creationId xmlns:a16="http://schemas.microsoft.com/office/drawing/2014/main" id="{B9B41A45-98CF-474C-9C39-4D2E373C9387}"/>
              </a:ext>
            </a:extLst>
          </p:cNvPr>
          <p:cNvSpPr>
            <a:spLocks noGrp="1"/>
          </p:cNvSpPr>
          <p:nvPr>
            <p:ph type="sldNum" sz="quarter" idx="12"/>
          </p:nvPr>
        </p:nvSpPr>
        <p:spPr/>
        <p:txBody>
          <a:bodyPr/>
          <a:lstStyle/>
          <a:p>
            <a:fld id="{48F63A3B-78C7-47BE-AE5E-E10140E04643}" type="slidenum">
              <a:rPr lang="en-US" smtClean="0"/>
              <a:t>4</a:t>
            </a:fld>
            <a:endParaRPr lang="en-US" dirty="0"/>
          </a:p>
        </p:txBody>
      </p:sp>
    </p:spTree>
    <p:extLst>
      <p:ext uri="{BB962C8B-B14F-4D97-AF65-F5344CB8AC3E}">
        <p14:creationId xmlns:p14="http://schemas.microsoft.com/office/powerpoint/2010/main" val="16151094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AED220-3307-4C6B-8371-C817C90D6646}"/>
              </a:ext>
            </a:extLst>
          </p:cNvPr>
          <p:cNvSpPr>
            <a:spLocks noGrp="1"/>
          </p:cNvSpPr>
          <p:nvPr>
            <p:ph type="title"/>
          </p:nvPr>
        </p:nvSpPr>
        <p:spPr>
          <a:xfrm>
            <a:off x="309717" y="152400"/>
            <a:ext cx="11044084" cy="914400"/>
          </a:xfrm>
        </p:spPr>
        <p:txBody>
          <a:bodyPr>
            <a:normAutofit/>
          </a:bodyPr>
          <a:lstStyle/>
          <a:p>
            <a:pPr algn="l"/>
            <a:r>
              <a:rPr lang="en-US" sz="4000" b="1" dirty="0">
                <a:effectLst>
                  <a:outerShdw blurRad="38100" dist="38100" dir="2700000" algn="tl">
                    <a:srgbClr val="000000">
                      <a:alpha val="43137"/>
                    </a:srgbClr>
                  </a:outerShdw>
                </a:effectLst>
              </a:rPr>
              <a:t>Minnesota PFAS Sampling Precautions (continued)</a:t>
            </a:r>
            <a:endParaRPr lang="en-US" sz="4000" dirty="0"/>
          </a:p>
        </p:txBody>
      </p:sp>
      <p:sp>
        <p:nvSpPr>
          <p:cNvPr id="3" name="Content Placeholder 2">
            <a:extLst>
              <a:ext uri="{FF2B5EF4-FFF2-40B4-BE49-F238E27FC236}">
                <a16:creationId xmlns:a16="http://schemas.microsoft.com/office/drawing/2014/main" id="{DFD3E6C9-BB4B-4944-9BA4-CB780A7D8E5A}"/>
              </a:ext>
            </a:extLst>
          </p:cNvPr>
          <p:cNvSpPr>
            <a:spLocks noGrp="1"/>
          </p:cNvSpPr>
          <p:nvPr>
            <p:ph idx="1"/>
          </p:nvPr>
        </p:nvSpPr>
        <p:spPr>
          <a:xfrm>
            <a:off x="0" y="1335281"/>
            <a:ext cx="12192000" cy="5021068"/>
          </a:xfrm>
        </p:spPr>
        <p:txBody>
          <a:bodyPr>
            <a:normAutofit/>
          </a:bodyPr>
          <a:lstStyle/>
          <a:p>
            <a:pPr>
              <a:spcBef>
                <a:spcPts val="0"/>
              </a:spcBef>
            </a:pPr>
            <a:r>
              <a:rPr lang="en-US" sz="2800" dirty="0"/>
              <a:t>“Sticky notes” of any kind should not be used at any time during the sampling trip. </a:t>
            </a:r>
          </a:p>
          <a:p>
            <a:pPr>
              <a:spcBef>
                <a:spcPts val="0"/>
              </a:spcBef>
            </a:pPr>
            <a:r>
              <a:rPr lang="en-US" sz="2800" dirty="0"/>
              <a:t>Many food and snack products are packaged in wrappers treated with PFAS</a:t>
            </a:r>
          </a:p>
          <a:p>
            <a:pPr lvl="1">
              <a:spcBef>
                <a:spcPts val="0"/>
              </a:spcBef>
            </a:pPr>
            <a:r>
              <a:rPr lang="en-US" sz="2400" dirty="0"/>
              <a:t>Wash hands thoroughly after handling fast food, carryout food, or snacks. </a:t>
            </a:r>
          </a:p>
          <a:p>
            <a:pPr lvl="1">
              <a:spcBef>
                <a:spcPts val="0"/>
              </a:spcBef>
            </a:pPr>
            <a:r>
              <a:rPr lang="en-US" sz="2400" dirty="0"/>
              <a:t>Pre-wrapped foods or beverages in disposable cups should not be present on-site or in the field vehicle.  </a:t>
            </a:r>
          </a:p>
          <a:p>
            <a:pPr lvl="1">
              <a:spcBef>
                <a:spcPts val="0"/>
              </a:spcBef>
            </a:pPr>
            <a:r>
              <a:rPr lang="en-US" sz="2400" dirty="0"/>
              <a:t>Indoor samples should not be collected in areas where fast food products or microwave popcorn are present or being prepared.  If this cannot be avoided, it should be clearly indicated on the sampling form.  Consider taking a field blank.</a:t>
            </a:r>
          </a:p>
          <a:p>
            <a:endParaRPr lang="en-US" dirty="0"/>
          </a:p>
        </p:txBody>
      </p:sp>
      <p:sp>
        <p:nvSpPr>
          <p:cNvPr id="6" name="Slide Number Placeholder 5">
            <a:extLst>
              <a:ext uri="{FF2B5EF4-FFF2-40B4-BE49-F238E27FC236}">
                <a16:creationId xmlns:a16="http://schemas.microsoft.com/office/drawing/2014/main" id="{57FC253E-23E5-4C2A-90EF-2B0E1E730CAA}"/>
              </a:ext>
            </a:extLst>
          </p:cNvPr>
          <p:cNvSpPr>
            <a:spLocks noGrp="1"/>
          </p:cNvSpPr>
          <p:nvPr>
            <p:ph type="sldNum" sz="quarter" idx="12"/>
          </p:nvPr>
        </p:nvSpPr>
        <p:spPr/>
        <p:txBody>
          <a:bodyPr/>
          <a:lstStyle/>
          <a:p>
            <a:fld id="{48F63A3B-78C7-47BE-AE5E-E10140E04643}" type="slidenum">
              <a:rPr lang="en-US" smtClean="0"/>
              <a:t>5</a:t>
            </a:fld>
            <a:endParaRPr lang="en-US" dirty="0"/>
          </a:p>
        </p:txBody>
      </p:sp>
    </p:spTree>
    <p:extLst>
      <p:ext uri="{BB962C8B-B14F-4D97-AF65-F5344CB8AC3E}">
        <p14:creationId xmlns:p14="http://schemas.microsoft.com/office/powerpoint/2010/main" val="26889348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0184D9-CFEA-4778-BFA2-D93917FDA817}"/>
              </a:ext>
            </a:extLst>
          </p:cNvPr>
          <p:cNvSpPr>
            <a:spLocks noGrp="1"/>
          </p:cNvSpPr>
          <p:nvPr>
            <p:ph type="title"/>
          </p:nvPr>
        </p:nvSpPr>
        <p:spPr>
          <a:xfrm>
            <a:off x="235974" y="152400"/>
            <a:ext cx="11117826" cy="914400"/>
          </a:xfrm>
        </p:spPr>
        <p:txBody>
          <a:bodyPr>
            <a:normAutofit/>
          </a:bodyPr>
          <a:lstStyle/>
          <a:p>
            <a:pPr algn="l"/>
            <a:r>
              <a:rPr lang="en-US" sz="4000" b="1" dirty="0">
                <a:effectLst>
                  <a:outerShdw blurRad="38100" dist="38100" dir="2700000" algn="tl">
                    <a:srgbClr val="000000">
                      <a:alpha val="43137"/>
                    </a:srgbClr>
                  </a:outerShdw>
                </a:effectLst>
              </a:rPr>
              <a:t>Minnesota PFAS Sampling Precautions (continued)</a:t>
            </a:r>
            <a:endParaRPr lang="en-US" sz="4000" dirty="0"/>
          </a:p>
        </p:txBody>
      </p:sp>
      <p:sp>
        <p:nvSpPr>
          <p:cNvPr id="3" name="Content Placeholder 2">
            <a:extLst>
              <a:ext uri="{FF2B5EF4-FFF2-40B4-BE49-F238E27FC236}">
                <a16:creationId xmlns:a16="http://schemas.microsoft.com/office/drawing/2014/main" id="{6D094D22-0064-4502-959C-5A73FCEBF4D3}"/>
              </a:ext>
            </a:extLst>
          </p:cNvPr>
          <p:cNvSpPr>
            <a:spLocks noGrp="1"/>
          </p:cNvSpPr>
          <p:nvPr>
            <p:ph idx="1"/>
          </p:nvPr>
        </p:nvSpPr>
        <p:spPr>
          <a:xfrm>
            <a:off x="0" y="1335280"/>
            <a:ext cx="12192000" cy="5021069"/>
          </a:xfrm>
        </p:spPr>
        <p:txBody>
          <a:bodyPr>
            <a:normAutofit fontScale="92500" lnSpcReduction="10000"/>
          </a:bodyPr>
          <a:lstStyle/>
          <a:p>
            <a:pPr>
              <a:spcBef>
                <a:spcPts val="0"/>
              </a:spcBef>
            </a:pPr>
            <a:r>
              <a:rPr lang="en-US" sz="3200" dirty="0"/>
              <a:t>Avoid sampling from taps where Teflon tape or Teflon plumbing paste is present (if this cannot be avoided, make a note in the “sampler comments” field of COC form). </a:t>
            </a:r>
          </a:p>
          <a:p>
            <a:pPr>
              <a:spcBef>
                <a:spcPts val="0"/>
              </a:spcBef>
            </a:pPr>
            <a:r>
              <a:rPr lang="en-US" sz="3200" dirty="0"/>
              <a:t>Do NOT field filter samples.</a:t>
            </a:r>
          </a:p>
          <a:p>
            <a:pPr>
              <a:spcBef>
                <a:spcPts val="0"/>
              </a:spcBef>
            </a:pPr>
            <a:r>
              <a:rPr lang="en-US" sz="3200" dirty="0"/>
              <a:t>Avoid use of waterproof paper</a:t>
            </a:r>
          </a:p>
          <a:p>
            <a:pPr>
              <a:spcBef>
                <a:spcPts val="0"/>
              </a:spcBef>
            </a:pPr>
            <a:r>
              <a:rPr lang="en-US" sz="3200" dirty="0"/>
              <a:t>Standard QA/QC effort is typically sufficient</a:t>
            </a:r>
          </a:p>
          <a:p>
            <a:pPr lvl="1">
              <a:spcBef>
                <a:spcPts val="0"/>
              </a:spcBef>
            </a:pPr>
            <a:r>
              <a:rPr lang="en-US" sz="2800" dirty="0"/>
              <a:t>Trip blanks for every sampling event</a:t>
            </a:r>
          </a:p>
          <a:p>
            <a:pPr lvl="1">
              <a:spcBef>
                <a:spcPts val="0"/>
              </a:spcBef>
            </a:pPr>
            <a:r>
              <a:rPr lang="en-US" sz="2800" dirty="0"/>
              <a:t>Duplicate sample every day or 1 per 10-20 samples</a:t>
            </a:r>
          </a:p>
          <a:p>
            <a:pPr lvl="1">
              <a:spcBef>
                <a:spcPts val="0"/>
              </a:spcBef>
            </a:pPr>
            <a:r>
              <a:rPr lang="en-US" sz="2800" dirty="0"/>
              <a:t>Note any possible cross-contaminants or deviations from protocol</a:t>
            </a:r>
          </a:p>
        </p:txBody>
      </p:sp>
      <p:sp>
        <p:nvSpPr>
          <p:cNvPr id="6" name="Slide Number Placeholder 5">
            <a:extLst>
              <a:ext uri="{FF2B5EF4-FFF2-40B4-BE49-F238E27FC236}">
                <a16:creationId xmlns:a16="http://schemas.microsoft.com/office/drawing/2014/main" id="{0986F272-DF06-47F6-8863-9A05372BD7EA}"/>
              </a:ext>
            </a:extLst>
          </p:cNvPr>
          <p:cNvSpPr>
            <a:spLocks noGrp="1"/>
          </p:cNvSpPr>
          <p:nvPr>
            <p:ph type="sldNum" sz="quarter" idx="12"/>
          </p:nvPr>
        </p:nvSpPr>
        <p:spPr/>
        <p:txBody>
          <a:bodyPr/>
          <a:lstStyle/>
          <a:p>
            <a:fld id="{48F63A3B-78C7-47BE-AE5E-E10140E04643}" type="slidenum">
              <a:rPr lang="en-US" smtClean="0"/>
              <a:t>6</a:t>
            </a:fld>
            <a:endParaRPr lang="en-US" dirty="0"/>
          </a:p>
        </p:txBody>
      </p:sp>
    </p:spTree>
    <p:extLst>
      <p:ext uri="{BB962C8B-B14F-4D97-AF65-F5344CB8AC3E}">
        <p14:creationId xmlns:p14="http://schemas.microsoft.com/office/powerpoint/2010/main" val="9184715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D35101-B4B2-4781-AB13-F96AF161C258}"/>
              </a:ext>
            </a:extLst>
          </p:cNvPr>
          <p:cNvSpPr>
            <a:spLocks noGrp="1"/>
          </p:cNvSpPr>
          <p:nvPr>
            <p:ph type="title"/>
          </p:nvPr>
        </p:nvSpPr>
        <p:spPr>
          <a:xfrm>
            <a:off x="324465" y="152400"/>
            <a:ext cx="11029335" cy="914400"/>
          </a:xfrm>
        </p:spPr>
        <p:txBody>
          <a:bodyPr>
            <a:normAutofit/>
          </a:bodyPr>
          <a:lstStyle/>
          <a:p>
            <a:pPr algn="l"/>
            <a:r>
              <a:rPr lang="en-US" sz="4000" b="1" dirty="0">
                <a:effectLst>
                  <a:outerShdw blurRad="38100" dist="38100" dir="2700000" algn="tl">
                    <a:srgbClr val="000000">
                      <a:alpha val="43137"/>
                    </a:srgbClr>
                  </a:outerShdw>
                </a:effectLst>
              </a:rPr>
              <a:t>Personal Protective Equipment (PPE) – Safety First!</a:t>
            </a:r>
          </a:p>
        </p:txBody>
      </p:sp>
      <p:sp>
        <p:nvSpPr>
          <p:cNvPr id="3" name="Content Placeholder 2">
            <a:extLst>
              <a:ext uri="{FF2B5EF4-FFF2-40B4-BE49-F238E27FC236}">
                <a16:creationId xmlns:a16="http://schemas.microsoft.com/office/drawing/2014/main" id="{51B1B118-8ACB-43B1-AB92-3CCEB15460E8}"/>
              </a:ext>
            </a:extLst>
          </p:cNvPr>
          <p:cNvSpPr>
            <a:spLocks noGrp="1"/>
          </p:cNvSpPr>
          <p:nvPr>
            <p:ph idx="1"/>
          </p:nvPr>
        </p:nvSpPr>
        <p:spPr>
          <a:xfrm>
            <a:off x="0" y="1335281"/>
            <a:ext cx="12192000" cy="4841682"/>
          </a:xfrm>
        </p:spPr>
        <p:txBody>
          <a:bodyPr/>
          <a:lstStyle/>
          <a:p>
            <a:r>
              <a:rPr lang="en-US" altLang="en-US" sz="3600" dirty="0">
                <a:solidFill>
                  <a:srgbClr val="005782"/>
                </a:solidFill>
                <a:latin typeface="Arial" panose="020B0604020202020204" pitchFamily="34" charset="0"/>
                <a:cs typeface="Arial" panose="020B0604020202020204" pitchFamily="34" charset="0"/>
              </a:rPr>
              <a:t>PPE should be worn in any case during sampling to:</a:t>
            </a:r>
          </a:p>
          <a:p>
            <a:pPr lvl="1"/>
            <a:r>
              <a:rPr lang="en-US" altLang="en-US" sz="3200" dirty="0">
                <a:solidFill>
                  <a:srgbClr val="005782"/>
                </a:solidFill>
                <a:latin typeface="Arial" panose="020B0604020202020204" pitchFamily="34" charset="0"/>
                <a:cs typeface="Arial" panose="020B0604020202020204" pitchFamily="34" charset="0"/>
              </a:rPr>
              <a:t>Protect health and safety</a:t>
            </a:r>
          </a:p>
          <a:p>
            <a:pPr lvl="1"/>
            <a:r>
              <a:rPr lang="en-US" altLang="en-US" sz="3200" dirty="0">
                <a:solidFill>
                  <a:srgbClr val="005782"/>
                </a:solidFill>
                <a:latin typeface="Arial" panose="020B0604020202020204" pitchFamily="34" charset="0"/>
                <a:cs typeface="Arial" panose="020B0604020202020204" pitchFamily="34" charset="0"/>
              </a:rPr>
              <a:t>Prevent sunburn and insect bites</a:t>
            </a:r>
          </a:p>
          <a:p>
            <a:pPr lvl="1"/>
            <a:r>
              <a:rPr lang="en-US" altLang="en-US" sz="3200" dirty="0">
                <a:solidFill>
                  <a:srgbClr val="005782"/>
                </a:solidFill>
                <a:latin typeface="Arial" panose="020B0604020202020204" pitchFamily="34" charset="0"/>
                <a:cs typeface="Arial" panose="020B0604020202020204" pitchFamily="34" charset="0"/>
              </a:rPr>
              <a:t> Avoid contact with the materials being sampled</a:t>
            </a:r>
          </a:p>
          <a:p>
            <a:endParaRPr lang="en-US" dirty="0"/>
          </a:p>
        </p:txBody>
      </p:sp>
      <p:sp>
        <p:nvSpPr>
          <p:cNvPr id="4" name="Date Placeholder 3">
            <a:extLst>
              <a:ext uri="{FF2B5EF4-FFF2-40B4-BE49-F238E27FC236}">
                <a16:creationId xmlns:a16="http://schemas.microsoft.com/office/drawing/2014/main" id="{36FDCBA6-7126-4417-98FB-DA6B70F99259}"/>
              </a:ext>
            </a:extLst>
          </p:cNvPr>
          <p:cNvSpPr>
            <a:spLocks noGrp="1"/>
          </p:cNvSpPr>
          <p:nvPr>
            <p:ph type="dt" sz="half" idx="10"/>
          </p:nvPr>
        </p:nvSpPr>
        <p:spPr/>
        <p:txBody>
          <a:bodyPr/>
          <a:lstStyle/>
          <a:p>
            <a:fld id="{9A198C9B-0587-4A1E-9E03-E4C9FE222F08}" type="datetime1">
              <a:rPr lang="en-US" smtClean="0"/>
              <a:t>6/24/2018</a:t>
            </a:fld>
            <a:endParaRPr lang="en-US" dirty="0"/>
          </a:p>
        </p:txBody>
      </p:sp>
      <p:sp>
        <p:nvSpPr>
          <p:cNvPr id="5" name="Footer Placeholder 4">
            <a:extLst>
              <a:ext uri="{FF2B5EF4-FFF2-40B4-BE49-F238E27FC236}">
                <a16:creationId xmlns:a16="http://schemas.microsoft.com/office/drawing/2014/main" id="{799B806E-7A75-4428-9AF7-C1A50003445A}"/>
              </a:ext>
            </a:extLst>
          </p:cNvPr>
          <p:cNvSpPr>
            <a:spLocks noGrp="1"/>
          </p:cNvSpPr>
          <p:nvPr>
            <p:ph type="ftr" sz="quarter" idx="3"/>
          </p:nvPr>
        </p:nvSpPr>
        <p:spPr/>
        <p:txBody>
          <a:bodyPr/>
          <a:lstStyle/>
          <a:p>
            <a:r>
              <a:rPr lang="en-US"/>
              <a:t>Optional Tagline Goes Here </a:t>
            </a:r>
            <a:r>
              <a:rPr lang="en-US">
                <a:solidFill>
                  <a:schemeClr val="accent1"/>
                </a:solidFill>
              </a:rPr>
              <a:t>|</a:t>
            </a:r>
            <a:r>
              <a:rPr lang="en-US"/>
              <a:t> mn.gov/websiteurl</a:t>
            </a:r>
            <a:endParaRPr lang="en-US" dirty="0"/>
          </a:p>
        </p:txBody>
      </p:sp>
      <p:sp>
        <p:nvSpPr>
          <p:cNvPr id="6" name="Slide Number Placeholder 5">
            <a:extLst>
              <a:ext uri="{FF2B5EF4-FFF2-40B4-BE49-F238E27FC236}">
                <a16:creationId xmlns:a16="http://schemas.microsoft.com/office/drawing/2014/main" id="{8927D3DC-1D45-4BB5-A08F-50C2F2ABCC12}"/>
              </a:ext>
            </a:extLst>
          </p:cNvPr>
          <p:cNvSpPr>
            <a:spLocks noGrp="1"/>
          </p:cNvSpPr>
          <p:nvPr>
            <p:ph type="sldNum" sz="quarter" idx="12"/>
          </p:nvPr>
        </p:nvSpPr>
        <p:spPr/>
        <p:txBody>
          <a:bodyPr/>
          <a:lstStyle/>
          <a:p>
            <a:fld id="{48F63A3B-78C7-47BE-AE5E-E10140E04643}" type="slidenum">
              <a:rPr lang="en-US" smtClean="0"/>
              <a:t>7</a:t>
            </a:fld>
            <a:endParaRPr lang="en-US" dirty="0"/>
          </a:p>
        </p:txBody>
      </p:sp>
    </p:spTree>
    <p:extLst>
      <p:ext uri="{BB962C8B-B14F-4D97-AF65-F5344CB8AC3E}">
        <p14:creationId xmlns:p14="http://schemas.microsoft.com/office/powerpoint/2010/main" val="36923309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EA8E37-F6DD-4D13-930A-EF95C9F03D96}"/>
              </a:ext>
            </a:extLst>
          </p:cNvPr>
          <p:cNvSpPr>
            <a:spLocks noGrp="1"/>
          </p:cNvSpPr>
          <p:nvPr>
            <p:ph type="title"/>
          </p:nvPr>
        </p:nvSpPr>
        <p:spPr>
          <a:xfrm>
            <a:off x="235974" y="152400"/>
            <a:ext cx="11117826" cy="914400"/>
          </a:xfrm>
        </p:spPr>
        <p:txBody>
          <a:bodyPr>
            <a:normAutofit/>
          </a:bodyPr>
          <a:lstStyle/>
          <a:p>
            <a:pPr algn="l"/>
            <a:r>
              <a:rPr lang="en-US" altLang="en-US" sz="4000" b="1" dirty="0">
                <a:effectLst>
                  <a:outerShdw blurRad="38100" dist="38100" dir="2700000" algn="tl">
                    <a:srgbClr val="000000">
                      <a:alpha val="43137"/>
                    </a:srgbClr>
                  </a:outerShdw>
                </a:effectLst>
                <a:latin typeface="Arial Black" panose="020B0A04020102020204" pitchFamily="34" charset="0"/>
                <a:cs typeface="Arial Black" panose="020B0A04020102020204" pitchFamily="34" charset="0"/>
              </a:rPr>
              <a:t>Personal Protection Products</a:t>
            </a:r>
            <a:endParaRPr lang="en-US" sz="4000" b="1" dirty="0">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CF0B16E0-BED6-42BB-993F-414E7EA49465}"/>
              </a:ext>
            </a:extLst>
          </p:cNvPr>
          <p:cNvSpPr>
            <a:spLocks noGrp="1"/>
          </p:cNvSpPr>
          <p:nvPr>
            <p:ph idx="1"/>
          </p:nvPr>
        </p:nvSpPr>
        <p:spPr>
          <a:xfrm>
            <a:off x="0" y="1335280"/>
            <a:ext cx="12192000" cy="5124513"/>
          </a:xfrm>
        </p:spPr>
        <p:txBody>
          <a:bodyPr>
            <a:normAutofit fontScale="77500" lnSpcReduction="20000"/>
          </a:bodyPr>
          <a:lstStyle/>
          <a:p>
            <a:pPr marL="0" indent="0">
              <a:spcBef>
                <a:spcPts val="0"/>
              </a:spcBef>
              <a:buNone/>
            </a:pPr>
            <a:r>
              <a:rPr lang="en-US" altLang="en-US" sz="3200" b="1" dirty="0">
                <a:cs typeface="Arial" panose="020B0604020202020204" pitchFamily="34" charset="0"/>
              </a:rPr>
              <a:t>No </a:t>
            </a:r>
            <a:r>
              <a:rPr lang="en-US" altLang="en-US" sz="3200" b="1" u="sng" dirty="0">
                <a:cs typeface="Arial" panose="020B0604020202020204" pitchFamily="34" charset="0"/>
              </a:rPr>
              <a:t>published</a:t>
            </a:r>
            <a:r>
              <a:rPr lang="en-US" altLang="en-US" sz="3200" b="1" dirty="0">
                <a:cs typeface="Arial" panose="020B0604020202020204" pitchFamily="34" charset="0"/>
              </a:rPr>
              <a:t> research on how certain materials may affect sample results. Therefore, a </a:t>
            </a:r>
            <a:r>
              <a:rPr lang="en-US" altLang="en-US" sz="3200" b="1" u="sng" dirty="0">
                <a:cs typeface="Arial" panose="020B0604020202020204" pitchFamily="34" charset="0"/>
              </a:rPr>
              <a:t>conservative approach </a:t>
            </a:r>
            <a:r>
              <a:rPr lang="en-US" altLang="en-US" sz="3200" b="1" dirty="0">
                <a:cs typeface="Arial" panose="020B0604020202020204" pitchFamily="34" charset="0"/>
              </a:rPr>
              <a:t>is recommended during execution of the sampling plan</a:t>
            </a:r>
          </a:p>
          <a:p>
            <a:pPr marL="0" indent="0" algn="ctr" fontAlgn="base">
              <a:spcBef>
                <a:spcPts val="0"/>
              </a:spcBef>
              <a:buNone/>
            </a:pPr>
            <a:r>
              <a:rPr lang="en-US" sz="2900" b="1" dirty="0">
                <a:solidFill>
                  <a:srgbClr val="00B050"/>
                </a:solidFill>
              </a:rPr>
              <a:t>Safe to use</a:t>
            </a:r>
            <a:endParaRPr lang="en-US" sz="2900" dirty="0">
              <a:solidFill>
                <a:srgbClr val="00B050"/>
              </a:solidFill>
            </a:endParaRPr>
          </a:p>
          <a:p>
            <a:pPr marL="0" indent="0" fontAlgn="base">
              <a:spcBef>
                <a:spcPts val="0"/>
              </a:spcBef>
              <a:buNone/>
            </a:pPr>
            <a:r>
              <a:rPr lang="en-US" sz="2900" dirty="0"/>
              <a:t>	Synthetic or natural fibers, well laundered, cotton coveralls, PVC</a:t>
            </a:r>
          </a:p>
          <a:p>
            <a:pPr marL="0" indent="0" fontAlgn="base">
              <a:spcBef>
                <a:spcPts val="0"/>
              </a:spcBef>
              <a:buNone/>
            </a:pPr>
            <a:r>
              <a:rPr lang="en-US" sz="2900" dirty="0"/>
              <a:t>	Products specifically labeled “fluorine-free”</a:t>
            </a:r>
          </a:p>
          <a:p>
            <a:pPr marL="0" indent="0" algn="ctr" fontAlgn="base">
              <a:spcBef>
                <a:spcPts val="0"/>
              </a:spcBef>
              <a:buNone/>
            </a:pPr>
            <a:r>
              <a:rPr lang="en-US" sz="2900" b="1" dirty="0">
                <a:solidFill>
                  <a:srgbClr val="FFC000"/>
                </a:solidFill>
              </a:rPr>
              <a:t>Try to avoid</a:t>
            </a:r>
            <a:endParaRPr lang="en-US" sz="2900" dirty="0">
              <a:solidFill>
                <a:srgbClr val="FFC000"/>
              </a:solidFill>
            </a:endParaRPr>
          </a:p>
          <a:p>
            <a:pPr marL="0" indent="0" fontAlgn="base">
              <a:spcBef>
                <a:spcPts val="0"/>
              </a:spcBef>
              <a:buNone/>
            </a:pPr>
            <a:r>
              <a:rPr lang="en-US" sz="2900" dirty="0"/>
              <a:t>	Water-repellent textiles, insect repellent and sun screen (check labels or with </a:t>
            </a:r>
          </a:p>
          <a:p>
            <a:pPr marL="0" indent="0" fontAlgn="base">
              <a:spcBef>
                <a:spcPts val="0"/>
              </a:spcBef>
              <a:buNone/>
            </a:pPr>
            <a:r>
              <a:rPr lang="en-US" sz="2900" dirty="0"/>
              <a:t>	manufacturer, if possible)</a:t>
            </a:r>
          </a:p>
          <a:p>
            <a:pPr marL="0" indent="0" algn="ctr" fontAlgn="base">
              <a:spcBef>
                <a:spcPts val="0"/>
              </a:spcBef>
              <a:buNone/>
            </a:pPr>
            <a:r>
              <a:rPr lang="en-US" sz="2900" b="1" dirty="0">
                <a:solidFill>
                  <a:srgbClr val="FF0000"/>
                </a:solidFill>
              </a:rPr>
              <a:t>Need verification</a:t>
            </a:r>
            <a:endParaRPr lang="en-US" sz="2900" dirty="0">
              <a:solidFill>
                <a:srgbClr val="FF0000"/>
              </a:solidFill>
            </a:endParaRPr>
          </a:p>
          <a:p>
            <a:pPr marL="0" indent="0" fontAlgn="base">
              <a:spcBef>
                <a:spcPts val="0"/>
              </a:spcBef>
              <a:buNone/>
            </a:pPr>
            <a:r>
              <a:rPr lang="en-US" sz="2900" dirty="0"/>
              <a:t>	Non-brand name, water-resistant, waterproof, or stain-treated clothing</a:t>
            </a:r>
          </a:p>
          <a:p>
            <a:pPr marL="0" indent="0" fontAlgn="base">
              <a:spcBef>
                <a:spcPts val="0"/>
              </a:spcBef>
              <a:buNone/>
            </a:pPr>
            <a:r>
              <a:rPr lang="en-US" sz="2900" dirty="0"/>
              <a:t>	Tyvek suits and clothing that contains “Tyvek”</a:t>
            </a:r>
          </a:p>
          <a:p>
            <a:endParaRPr lang="en-US" dirty="0"/>
          </a:p>
        </p:txBody>
      </p:sp>
      <p:sp>
        <p:nvSpPr>
          <p:cNvPr id="6" name="Slide Number Placeholder 5">
            <a:extLst>
              <a:ext uri="{FF2B5EF4-FFF2-40B4-BE49-F238E27FC236}">
                <a16:creationId xmlns:a16="http://schemas.microsoft.com/office/drawing/2014/main" id="{9083A0E2-470C-43C2-834A-851A7BEC9BCE}"/>
              </a:ext>
            </a:extLst>
          </p:cNvPr>
          <p:cNvSpPr>
            <a:spLocks noGrp="1"/>
          </p:cNvSpPr>
          <p:nvPr>
            <p:ph type="sldNum" sz="quarter" idx="12"/>
          </p:nvPr>
        </p:nvSpPr>
        <p:spPr/>
        <p:txBody>
          <a:bodyPr/>
          <a:lstStyle/>
          <a:p>
            <a:fld id="{48F63A3B-78C7-47BE-AE5E-E10140E04643}" type="slidenum">
              <a:rPr lang="en-US" smtClean="0"/>
              <a:t>8</a:t>
            </a:fld>
            <a:endParaRPr lang="en-US" dirty="0"/>
          </a:p>
        </p:txBody>
      </p:sp>
      <p:sp>
        <p:nvSpPr>
          <p:cNvPr id="8" name="Rectangle 7">
            <a:extLst>
              <a:ext uri="{FF2B5EF4-FFF2-40B4-BE49-F238E27FC236}">
                <a16:creationId xmlns:a16="http://schemas.microsoft.com/office/drawing/2014/main" id="{8F9169B8-D190-47EE-B045-E70BF897DF69}"/>
              </a:ext>
            </a:extLst>
          </p:cNvPr>
          <p:cNvSpPr/>
          <p:nvPr/>
        </p:nvSpPr>
        <p:spPr>
          <a:xfrm>
            <a:off x="1091381" y="2536517"/>
            <a:ext cx="9866672" cy="3687302"/>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a:extLst>
              <a:ext uri="{FF2B5EF4-FFF2-40B4-BE49-F238E27FC236}">
                <a16:creationId xmlns:a16="http://schemas.microsoft.com/office/drawing/2014/main" id="{2DA2F682-0F88-4B84-B357-12D59B5BE860}"/>
              </a:ext>
            </a:extLst>
          </p:cNvPr>
          <p:cNvCxnSpPr/>
          <p:nvPr/>
        </p:nvCxnSpPr>
        <p:spPr>
          <a:xfrm>
            <a:off x="1091381" y="3657600"/>
            <a:ext cx="986667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0A9A0B7A-D005-436C-A5D7-DF13C27D65F3}"/>
              </a:ext>
            </a:extLst>
          </p:cNvPr>
          <p:cNvCxnSpPr/>
          <p:nvPr/>
        </p:nvCxnSpPr>
        <p:spPr>
          <a:xfrm>
            <a:off x="1091381" y="4945627"/>
            <a:ext cx="9866672"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658078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9142E0-60CC-4F2B-979A-936C719EB9BB}"/>
              </a:ext>
            </a:extLst>
          </p:cNvPr>
          <p:cNvSpPr>
            <a:spLocks noGrp="1"/>
          </p:cNvSpPr>
          <p:nvPr>
            <p:ph type="title"/>
          </p:nvPr>
        </p:nvSpPr>
        <p:spPr>
          <a:xfrm>
            <a:off x="162232" y="152400"/>
            <a:ext cx="11828207" cy="914400"/>
          </a:xfrm>
        </p:spPr>
        <p:txBody>
          <a:bodyPr>
            <a:normAutofit/>
          </a:bodyPr>
          <a:lstStyle/>
          <a:p>
            <a:pPr algn="l"/>
            <a:r>
              <a:rPr lang="en-US" altLang="en-US" dirty="0">
                <a:latin typeface="Arial Black" panose="020B0A04020102020204" pitchFamily="34" charset="0"/>
                <a:cs typeface="Arial Black" panose="020B0A04020102020204" pitchFamily="34" charset="0"/>
              </a:rPr>
              <a:t>Personnel Hygiene &amp; Protective Skin Products</a:t>
            </a:r>
            <a:endParaRPr lang="en-US" dirty="0"/>
          </a:p>
        </p:txBody>
      </p:sp>
      <p:sp>
        <p:nvSpPr>
          <p:cNvPr id="3" name="Content Placeholder 2">
            <a:extLst>
              <a:ext uri="{FF2B5EF4-FFF2-40B4-BE49-F238E27FC236}">
                <a16:creationId xmlns:a16="http://schemas.microsoft.com/office/drawing/2014/main" id="{14C8F5AD-8B63-481A-974A-FFC531754986}"/>
              </a:ext>
            </a:extLst>
          </p:cNvPr>
          <p:cNvSpPr>
            <a:spLocks noGrp="1"/>
          </p:cNvSpPr>
          <p:nvPr>
            <p:ph idx="1"/>
          </p:nvPr>
        </p:nvSpPr>
        <p:spPr>
          <a:xfrm>
            <a:off x="0" y="1335280"/>
            <a:ext cx="12192000" cy="5021069"/>
          </a:xfrm>
        </p:spPr>
        <p:txBody>
          <a:bodyPr>
            <a:normAutofit lnSpcReduction="10000"/>
          </a:bodyPr>
          <a:lstStyle/>
          <a:p>
            <a:pPr>
              <a:defRPr/>
            </a:pPr>
            <a:r>
              <a:rPr lang="en-US" altLang="en-US" dirty="0">
                <a:latin typeface="Arial" panose="020B0604020202020204" pitchFamily="34" charset="0"/>
                <a:ea typeface="ＭＳ Ｐゴシック" pitchFamily="34" charset="-128"/>
                <a:cs typeface="Arial" panose="020B0604020202020204" pitchFamily="34" charset="0"/>
              </a:rPr>
              <a:t>Many sampling guidance documents recommend personal care products, sun screens, insect repellants should not be used prior to and on the day(s) of sampling</a:t>
            </a:r>
          </a:p>
          <a:p>
            <a:pPr marL="0" indent="0">
              <a:buFont typeface="Wingdings" panose="05000000000000000000" pitchFamily="2" charset="2"/>
              <a:buNone/>
              <a:defRPr/>
            </a:pPr>
            <a:endParaRPr lang="en-US" altLang="en-US" sz="900" dirty="0">
              <a:latin typeface="Arial" panose="020B0604020202020204" pitchFamily="34" charset="0"/>
              <a:ea typeface="ＭＳ Ｐゴシック" pitchFamily="34" charset="-128"/>
              <a:cs typeface="Arial" panose="020B0604020202020204" pitchFamily="34" charset="0"/>
            </a:endParaRPr>
          </a:p>
          <a:p>
            <a:pPr>
              <a:defRPr/>
            </a:pPr>
            <a:r>
              <a:rPr lang="en-US" altLang="en-US" dirty="0">
                <a:latin typeface="Arial" panose="020B0604020202020204" pitchFamily="34" charset="0"/>
                <a:ea typeface="ＭＳ Ｐゴシック" pitchFamily="34" charset="-128"/>
                <a:cs typeface="Arial" panose="020B0604020202020204" pitchFamily="34" charset="0"/>
              </a:rPr>
              <a:t>This may be excessive and unwarranted as long as products do not come into contact with sample</a:t>
            </a:r>
          </a:p>
          <a:p>
            <a:pPr marL="0" indent="0">
              <a:buFont typeface="Wingdings" panose="05000000000000000000" pitchFamily="2" charset="2"/>
              <a:buNone/>
              <a:defRPr/>
            </a:pPr>
            <a:r>
              <a:rPr lang="en-US" altLang="en-US" sz="900" dirty="0">
                <a:latin typeface="Arial" panose="020B0604020202020204" pitchFamily="34" charset="0"/>
                <a:ea typeface="ＭＳ Ｐゴシック" pitchFamily="34" charset="-128"/>
                <a:cs typeface="Arial" panose="020B0604020202020204" pitchFamily="34" charset="0"/>
              </a:rPr>
              <a:t> </a:t>
            </a:r>
          </a:p>
          <a:p>
            <a:pPr>
              <a:defRPr/>
            </a:pPr>
            <a:r>
              <a:rPr lang="en-US" altLang="en-US" dirty="0">
                <a:latin typeface="Arial" panose="020B0604020202020204" pitchFamily="34" charset="0"/>
                <a:ea typeface="ＭＳ Ｐゴシック" pitchFamily="34" charset="-128"/>
                <a:cs typeface="Arial" panose="020B0604020202020204" pitchFamily="34" charset="0"/>
              </a:rPr>
              <a:t>Alternatively, products may be avoided by wearing appropriate PPE (gloves, hard hats or hats and long sleeved pants and shirts etc.) when sampling or handling field equipment </a:t>
            </a:r>
          </a:p>
          <a:p>
            <a:endParaRPr lang="en-US" dirty="0"/>
          </a:p>
        </p:txBody>
      </p:sp>
      <p:sp>
        <p:nvSpPr>
          <p:cNvPr id="6" name="Slide Number Placeholder 5">
            <a:extLst>
              <a:ext uri="{FF2B5EF4-FFF2-40B4-BE49-F238E27FC236}">
                <a16:creationId xmlns:a16="http://schemas.microsoft.com/office/drawing/2014/main" id="{38BDCF01-B842-49CB-AD6B-C05BD570721F}"/>
              </a:ext>
            </a:extLst>
          </p:cNvPr>
          <p:cNvSpPr>
            <a:spLocks noGrp="1"/>
          </p:cNvSpPr>
          <p:nvPr>
            <p:ph type="sldNum" sz="quarter" idx="12"/>
          </p:nvPr>
        </p:nvSpPr>
        <p:spPr/>
        <p:txBody>
          <a:bodyPr/>
          <a:lstStyle/>
          <a:p>
            <a:fld id="{48F63A3B-78C7-47BE-AE5E-E10140E04643}" type="slidenum">
              <a:rPr lang="en-US" smtClean="0"/>
              <a:t>9</a:t>
            </a:fld>
            <a:endParaRPr lang="en-US" dirty="0"/>
          </a:p>
        </p:txBody>
      </p:sp>
    </p:spTree>
    <p:extLst>
      <p:ext uri="{BB962C8B-B14F-4D97-AF65-F5344CB8AC3E}">
        <p14:creationId xmlns:p14="http://schemas.microsoft.com/office/powerpoint/2010/main" val="3306821347"/>
      </p:ext>
    </p:extLst>
  </p:cSld>
  <p:clrMapOvr>
    <a:masterClrMapping/>
  </p:clrMapOvr>
  <p:timing>
    <p:tnLst>
      <p:par>
        <p:cTn id="1" dur="indefinite" restart="never" nodeType="tmRoot"/>
      </p:par>
    </p:tnLst>
  </p:timing>
</p:sld>
</file>

<file path=ppt/theme/theme1.xml><?xml version="1.0" encoding="utf-8"?>
<a:theme xmlns:a="http://schemas.openxmlformats.org/drawingml/2006/main" name="MN.IT">
  <a:themeElements>
    <a:clrScheme name="Minnesota Brand Colors">
      <a:dk1>
        <a:srgbClr val="003865"/>
      </a:dk1>
      <a:lt1>
        <a:srgbClr val="FFFFFF"/>
      </a:lt1>
      <a:dk2>
        <a:srgbClr val="000000"/>
      </a:dk2>
      <a:lt2>
        <a:srgbClr val="DDDDDA"/>
      </a:lt2>
      <a:accent1>
        <a:srgbClr val="003865"/>
      </a:accent1>
      <a:accent2>
        <a:srgbClr val="78BE21"/>
      </a:accent2>
      <a:accent3>
        <a:srgbClr val="008EAA"/>
      </a:accent3>
      <a:accent4>
        <a:srgbClr val="8D3F2B"/>
      </a:accent4>
      <a:accent5>
        <a:srgbClr val="0D5257"/>
      </a:accent5>
      <a:accent6>
        <a:srgbClr val="5D295F"/>
      </a:accent6>
      <a:hlink>
        <a:srgbClr val="0563C1"/>
      </a:hlink>
      <a:folHlink>
        <a:srgbClr val="5D295F"/>
      </a:folHlink>
    </a:clrScheme>
    <a:fontScheme name="MN Secondary Fonts">
      <a:majorFont>
        <a:latin typeface="Calibri"/>
        <a:ea typeface=""/>
        <a:cs typeface=""/>
      </a:majorFont>
      <a:minorFont>
        <a:latin typeface="Calibri"/>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DH PowerPoint" id="{77A571C1-30E7-4DA3-AE01-D70EB1FA1994}" vid="{ACB131C9-D5E5-440B-BC5E-D73CF3BD21F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2.xml><?xml version="1.0" encoding="utf-8"?>
<ct:contentTypeSchema xmlns:ct="http://schemas.microsoft.com/office/2006/metadata/contentType" xmlns:ma="http://schemas.microsoft.com/office/2006/metadata/properties/metaAttributes" ct:_="" ma:_="" ma:contentTypeName="Document" ma:contentTypeID="0x0101006B0F0AF960DE3C4A92E1BEB231BBDACE" ma:contentTypeVersion="0" ma:contentTypeDescription="Create a new document." ma:contentTypeScope="" ma:versionID="82899579051dc9e5f49494bf955404b0">
  <xsd:schema xmlns:xsd="http://www.w3.org/2001/XMLSchema" xmlns:xs="http://www.w3.org/2001/XMLSchema" xmlns:p="http://schemas.microsoft.com/office/2006/metadata/properties" xmlns:ns2="a340cd5a-8d85-4c94-8b3b-dcb04460a05d" targetNamespace="http://schemas.microsoft.com/office/2006/metadata/properties" ma:root="true" ma:fieldsID="db02e23880311bbb15d0b1434d17a118" ns2:_="">
    <xsd:import namespace="a340cd5a-8d85-4c94-8b3b-dcb04460a05d"/>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340cd5a-8d85-4c94-8b3b-dcb04460a05d"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_dlc_DocId xmlns="a340cd5a-8d85-4c94-8b3b-dcb04460a05d">3EUZQJVPJPKD-1734757124-28</_dlc_DocId>
    <_dlc_DocIdUrl xmlns="a340cd5a-8d85-4c94-8b3b-dcb04460a05d">
      <Url>https://inside.mn.gov/sites/MDH/permanent/comm_proj/_layouts/15/DocIdRedir.aspx?ID=3EUZQJVPJPKD-1734757124-28</Url>
      <Description>3EUZQJVPJPKD-1734757124-28</Description>
    </_dlc_DocIdUrl>
  </documentManagement>
</p:properties>
</file>

<file path=customXml/itemProps1.xml><?xml version="1.0" encoding="utf-8"?>
<ds:datastoreItem xmlns:ds="http://schemas.openxmlformats.org/officeDocument/2006/customXml" ds:itemID="{3697F3D0-D31E-40E5-80D0-AD0B09EC31F4}">
  <ds:schemaRefs>
    <ds:schemaRef ds:uri="http://schemas.microsoft.com/sharepoint/events"/>
  </ds:schemaRefs>
</ds:datastoreItem>
</file>

<file path=customXml/itemProps2.xml><?xml version="1.0" encoding="utf-8"?>
<ds:datastoreItem xmlns:ds="http://schemas.openxmlformats.org/officeDocument/2006/customXml" ds:itemID="{A62FC8F2-806C-4782-9382-CDEEF98BFAF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340cd5a-8d85-4c94-8b3b-dcb04460a05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2617A5B-38EC-4037-96F9-B81D9FB1B3A7}">
  <ds:schemaRefs>
    <ds:schemaRef ds:uri="http://schemas.microsoft.com/sharepoint/v3/contenttype/forms"/>
  </ds:schemaRefs>
</ds:datastoreItem>
</file>

<file path=customXml/itemProps4.xml><?xml version="1.0" encoding="utf-8"?>
<ds:datastoreItem xmlns:ds="http://schemas.openxmlformats.org/officeDocument/2006/customXml" ds:itemID="{226A1386-9537-4EA6-B9A3-FB7D154FAC23}">
  <ds:schemaRefs>
    <ds:schemaRef ds:uri="http://schemas.microsoft.com/office/infopath/2007/PartnerControls"/>
    <ds:schemaRef ds:uri="http://schemas.openxmlformats.org/package/2006/metadata/core-properties"/>
    <ds:schemaRef ds:uri="http://schemas.microsoft.com/office/2006/documentManagement/types"/>
    <ds:schemaRef ds:uri="http://purl.org/dc/elements/1.1/"/>
    <ds:schemaRef ds:uri="a340cd5a-8d85-4c94-8b3b-dcb04460a05d"/>
    <ds:schemaRef ds:uri="http://purl.org/dc/terms/"/>
    <ds:schemaRef ds:uri="http://schemas.microsoft.com/office/2006/metadata/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2377</TotalTime>
  <Words>874</Words>
  <Application>Microsoft Office PowerPoint</Application>
  <PresentationFormat>Widescreen</PresentationFormat>
  <Paragraphs>103</Paragraphs>
  <Slides>13</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ＭＳ Ｐゴシック</vt:lpstr>
      <vt:lpstr>Arial</vt:lpstr>
      <vt:lpstr>Arial Black</vt:lpstr>
      <vt:lpstr>Calibri</vt:lpstr>
      <vt:lpstr>NeueHaasGroteskText Std</vt:lpstr>
      <vt:lpstr>Wingdings</vt:lpstr>
      <vt:lpstr>MN.IT</vt:lpstr>
      <vt:lpstr>PFAS Sample Collection  MPCA-MDH Staff PFAS Training June 25, 2018</vt:lpstr>
      <vt:lpstr>Possible Concerns for Cross-Contamination</vt:lpstr>
      <vt:lpstr>What If You Aren’t Sure About Your Sampling Equipment?</vt:lpstr>
      <vt:lpstr>Minnesota PFAS Sampling Precautions</vt:lpstr>
      <vt:lpstr>Minnesota PFAS Sampling Precautions (continued)</vt:lpstr>
      <vt:lpstr>Minnesota PFAS Sampling Precautions (continued)</vt:lpstr>
      <vt:lpstr>Personal Protective Equipment (PPE) – Safety First!</vt:lpstr>
      <vt:lpstr>Personal Protection Products</vt:lpstr>
      <vt:lpstr>Personnel Hygiene &amp; Protective Skin Products</vt:lpstr>
      <vt:lpstr>Field Equipment</vt:lpstr>
      <vt:lpstr>QA/QC Sampling - Considerations</vt:lpstr>
      <vt:lpstr>Shipping and Documentation</vt:lpstr>
      <vt:lpstr>PowerPoint Presentation</vt:lpstr>
    </vt:vector>
  </TitlesOfParts>
  <Company>State of Minnesota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Perfluorochemicals in Afton, MN</dc:title>
  <dc:subject>PowerPoint Template</dc:subject>
  <dc:creator>Kadrie, Julie (MDH)</dc:creator>
  <cp:keywords>PowerPoint, Template</cp:keywords>
  <dc:description>Version 1.1, Released 8-2016</dc:description>
  <cp:lastModifiedBy>Kaufenberg, Elizabeth (MPCA)</cp:lastModifiedBy>
  <cp:revision>126</cp:revision>
  <dcterms:created xsi:type="dcterms:W3CDTF">2018-03-27T18:56:00Z</dcterms:created>
  <dcterms:modified xsi:type="dcterms:W3CDTF">2018-06-25T00:16:27Z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0x0101006B0F0AF960DE3C4A92E1BEB231BBDACE</vt:lpwstr>
  </property>
  <property fmtid="{D5CDD505-2E9C-101B-9397-08002B2CF9AE}" pid="3" name="_dlc_DocIdItemGuid">
    <vt:lpwstr>51612d0f-3fe8-4978-a8d9-f384c5e0293e</vt:lpwstr>
  </property>
</Properties>
</file>