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63A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412954-590D-403C-8B78-3C27EE3D1C2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5181B-9DBC-4E47-8E88-83A35466B3B1}">
      <dgm:prSet phldrT="[Text]"/>
      <dgm:spPr/>
      <dgm:t>
        <a:bodyPr/>
        <a:lstStyle/>
        <a:p>
          <a:r>
            <a:rPr lang="en-US" dirty="0" smtClean="0"/>
            <a:t>Completeness</a:t>
          </a:r>
          <a:endParaRPr lang="en-US" dirty="0"/>
        </a:p>
      </dgm:t>
    </dgm:pt>
    <dgm:pt modelId="{BB128D63-1CD8-46D9-864D-4144A18BC5D1}" type="parTrans" cxnId="{CAFA505E-6722-4621-ABE9-7A033B65E2C4}">
      <dgm:prSet/>
      <dgm:spPr/>
      <dgm:t>
        <a:bodyPr/>
        <a:lstStyle/>
        <a:p>
          <a:endParaRPr lang="en-US"/>
        </a:p>
      </dgm:t>
    </dgm:pt>
    <dgm:pt modelId="{B6C9337B-9E1B-4605-9BDD-FBF27446E243}" type="sibTrans" cxnId="{CAFA505E-6722-4621-ABE9-7A033B65E2C4}">
      <dgm:prSet/>
      <dgm:spPr/>
      <dgm:t>
        <a:bodyPr/>
        <a:lstStyle/>
        <a:p>
          <a:endParaRPr lang="en-US"/>
        </a:p>
      </dgm:t>
    </dgm:pt>
    <dgm:pt modelId="{E371801E-2D6A-4D19-BBFC-9F961CA9C219}">
      <dgm:prSet phldrT="[Text]"/>
      <dgm:spPr/>
      <dgm:t>
        <a:bodyPr/>
        <a:lstStyle/>
        <a:p>
          <a:r>
            <a:rPr lang="en-US" dirty="0" smtClean="0"/>
            <a:t>Queue</a:t>
          </a:r>
          <a:endParaRPr lang="en-US" dirty="0"/>
        </a:p>
      </dgm:t>
    </dgm:pt>
    <dgm:pt modelId="{278924C5-70CD-43AE-8F4D-2A5B0CE5BD64}" type="parTrans" cxnId="{31A51F6E-39AA-4B44-B2AD-A6273EE777C1}">
      <dgm:prSet/>
      <dgm:spPr/>
      <dgm:t>
        <a:bodyPr/>
        <a:lstStyle/>
        <a:p>
          <a:endParaRPr lang="en-US"/>
        </a:p>
      </dgm:t>
    </dgm:pt>
    <dgm:pt modelId="{295ADCE6-F0FF-42EA-A64C-A90C5B880A42}" type="sibTrans" cxnId="{31A51F6E-39AA-4B44-B2AD-A6273EE777C1}">
      <dgm:prSet/>
      <dgm:spPr/>
      <dgm:t>
        <a:bodyPr/>
        <a:lstStyle/>
        <a:p>
          <a:endParaRPr lang="en-US"/>
        </a:p>
      </dgm:t>
    </dgm:pt>
    <dgm:pt modelId="{4538B141-CBAD-4CAE-8C4E-7668327BD83B}">
      <dgm:prSet phldrT="[Text]"/>
      <dgm:spPr/>
      <dgm:t>
        <a:bodyPr/>
        <a:lstStyle/>
        <a:p>
          <a:r>
            <a:rPr lang="en-US" dirty="0" smtClean="0"/>
            <a:t>Critical Information</a:t>
          </a:r>
          <a:endParaRPr lang="en-US" dirty="0"/>
        </a:p>
      </dgm:t>
    </dgm:pt>
    <dgm:pt modelId="{EAFFAAED-D37A-4372-9D40-1E6B93EBAB6B}" type="parTrans" cxnId="{B209298F-0131-4D45-B67A-6DC1C523519F}">
      <dgm:prSet/>
      <dgm:spPr/>
      <dgm:t>
        <a:bodyPr/>
        <a:lstStyle/>
        <a:p>
          <a:endParaRPr lang="en-US"/>
        </a:p>
      </dgm:t>
    </dgm:pt>
    <dgm:pt modelId="{43093004-8238-4831-9BA6-1075275182AC}" type="sibTrans" cxnId="{B209298F-0131-4D45-B67A-6DC1C523519F}">
      <dgm:prSet/>
      <dgm:spPr/>
      <dgm:t>
        <a:bodyPr/>
        <a:lstStyle/>
        <a:p>
          <a:endParaRPr lang="en-US"/>
        </a:p>
      </dgm:t>
    </dgm:pt>
    <dgm:pt modelId="{38EBC30B-266C-43B4-92AE-E393710862B4}">
      <dgm:prSet/>
      <dgm:spPr/>
      <dgm:t>
        <a:bodyPr/>
        <a:lstStyle/>
        <a:p>
          <a:r>
            <a:rPr lang="en-US" dirty="0" smtClean="0"/>
            <a:t>Applicable Requirements</a:t>
          </a:r>
          <a:endParaRPr lang="en-US" dirty="0"/>
        </a:p>
      </dgm:t>
    </dgm:pt>
    <dgm:pt modelId="{4813BA9D-FAE6-4430-BCD2-ED5FC1458D1C}" type="parTrans" cxnId="{C0434B32-7764-4ACA-AEF6-4DE616437FD5}">
      <dgm:prSet/>
      <dgm:spPr/>
      <dgm:t>
        <a:bodyPr/>
        <a:lstStyle/>
        <a:p>
          <a:endParaRPr lang="en-US"/>
        </a:p>
      </dgm:t>
    </dgm:pt>
    <dgm:pt modelId="{AB464E55-A47B-47D2-87B5-0B43FEC59E25}" type="sibTrans" cxnId="{C0434B32-7764-4ACA-AEF6-4DE616437FD5}">
      <dgm:prSet/>
      <dgm:spPr/>
      <dgm:t>
        <a:bodyPr/>
        <a:lstStyle/>
        <a:p>
          <a:endParaRPr lang="en-US"/>
        </a:p>
      </dgm:t>
    </dgm:pt>
    <dgm:pt modelId="{6B714146-7004-4060-BBB7-5505EFC9E571}">
      <dgm:prSet/>
      <dgm:spPr/>
      <dgm:t>
        <a:bodyPr/>
        <a:lstStyle/>
        <a:p>
          <a:r>
            <a:rPr lang="en-US" dirty="0" smtClean="0"/>
            <a:t>Current Compliance Status</a:t>
          </a:r>
          <a:endParaRPr lang="en-US" dirty="0"/>
        </a:p>
      </dgm:t>
    </dgm:pt>
    <dgm:pt modelId="{0BC46A67-FD55-4900-92EA-C4F24C892BF2}" type="parTrans" cxnId="{88FFA4E9-A773-436C-8392-55F7881FDB20}">
      <dgm:prSet/>
      <dgm:spPr/>
      <dgm:t>
        <a:bodyPr/>
        <a:lstStyle/>
        <a:p>
          <a:endParaRPr lang="en-US"/>
        </a:p>
      </dgm:t>
    </dgm:pt>
    <dgm:pt modelId="{4EE46977-5952-4AB0-ACD4-D883F69D0759}" type="sibTrans" cxnId="{88FFA4E9-A773-436C-8392-55F7881FDB20}">
      <dgm:prSet/>
      <dgm:spPr/>
      <dgm:t>
        <a:bodyPr/>
        <a:lstStyle/>
        <a:p>
          <a:endParaRPr lang="en-US"/>
        </a:p>
      </dgm:t>
    </dgm:pt>
    <dgm:pt modelId="{83395337-FB5A-4E67-BDEF-40CC1F801F4D}">
      <dgm:prSet/>
      <dgm:spPr/>
      <dgm:t>
        <a:bodyPr/>
        <a:lstStyle/>
        <a:p>
          <a:r>
            <a:rPr lang="en-US" dirty="0" smtClean="0"/>
            <a:t>Continued Compliance Demonstration</a:t>
          </a:r>
          <a:endParaRPr lang="en-US" dirty="0"/>
        </a:p>
      </dgm:t>
    </dgm:pt>
    <dgm:pt modelId="{12919327-587F-44A8-B5F5-5BFEA4C51A5E}" type="parTrans" cxnId="{1348123F-6FBC-40A2-9EB0-A22F7C49D753}">
      <dgm:prSet/>
      <dgm:spPr/>
      <dgm:t>
        <a:bodyPr/>
        <a:lstStyle/>
        <a:p>
          <a:endParaRPr lang="en-US"/>
        </a:p>
      </dgm:t>
    </dgm:pt>
    <dgm:pt modelId="{DF97ACAA-CDF3-40FB-968B-941A9CA6F16F}" type="sibTrans" cxnId="{1348123F-6FBC-40A2-9EB0-A22F7C49D753}">
      <dgm:prSet/>
      <dgm:spPr/>
      <dgm:t>
        <a:bodyPr/>
        <a:lstStyle/>
        <a:p>
          <a:endParaRPr lang="en-US"/>
        </a:p>
      </dgm:t>
    </dgm:pt>
    <dgm:pt modelId="{FCF03A62-E575-4CD7-9BC7-F4AFEDCF702A}">
      <dgm:prSet/>
      <dgm:spPr/>
      <dgm:t>
        <a:bodyPr/>
        <a:lstStyle/>
        <a:p>
          <a:r>
            <a:rPr lang="en-US" dirty="0" smtClean="0"/>
            <a:t>Draft Permit Review</a:t>
          </a:r>
          <a:endParaRPr lang="en-US" dirty="0"/>
        </a:p>
      </dgm:t>
    </dgm:pt>
    <dgm:pt modelId="{2FF4D4FF-F7F7-4E35-8744-6CAA8B51F53D}" type="parTrans" cxnId="{066B278D-10E4-431C-AEBC-B90A26F06C83}">
      <dgm:prSet/>
      <dgm:spPr/>
      <dgm:t>
        <a:bodyPr/>
        <a:lstStyle/>
        <a:p>
          <a:endParaRPr lang="en-US"/>
        </a:p>
      </dgm:t>
    </dgm:pt>
    <dgm:pt modelId="{C6C36FB5-5447-4BAC-B5F8-BF47B87920DC}" type="sibTrans" cxnId="{066B278D-10E4-431C-AEBC-B90A26F06C83}">
      <dgm:prSet/>
      <dgm:spPr/>
      <dgm:t>
        <a:bodyPr/>
        <a:lstStyle/>
        <a:p>
          <a:endParaRPr lang="en-US"/>
        </a:p>
      </dgm:t>
    </dgm:pt>
    <dgm:pt modelId="{D8C5C1E3-D57F-4DCD-9884-AC69D2A98997}">
      <dgm:prSet/>
      <dgm:spPr/>
      <dgm:t>
        <a:bodyPr/>
        <a:lstStyle/>
        <a:p>
          <a:r>
            <a:rPr lang="en-US" dirty="0" smtClean="0"/>
            <a:t>Public Notice</a:t>
          </a:r>
          <a:endParaRPr lang="en-US" dirty="0"/>
        </a:p>
      </dgm:t>
    </dgm:pt>
    <dgm:pt modelId="{643C3488-B3CA-4BE5-8DB9-6878833A6F84}" type="parTrans" cxnId="{32BF3231-659E-4859-AA8C-3A9627A03A1D}">
      <dgm:prSet/>
      <dgm:spPr/>
      <dgm:t>
        <a:bodyPr/>
        <a:lstStyle/>
        <a:p>
          <a:endParaRPr lang="en-US"/>
        </a:p>
      </dgm:t>
    </dgm:pt>
    <dgm:pt modelId="{D4060DEF-ADA3-4475-A68F-7921B4A66706}" type="sibTrans" cxnId="{32BF3231-659E-4859-AA8C-3A9627A03A1D}">
      <dgm:prSet/>
      <dgm:spPr/>
      <dgm:t>
        <a:bodyPr/>
        <a:lstStyle/>
        <a:p>
          <a:endParaRPr lang="en-US"/>
        </a:p>
      </dgm:t>
    </dgm:pt>
    <dgm:pt modelId="{96B0B5A8-B806-41EE-B14E-72EBF95755CA}" type="pres">
      <dgm:prSet presAssocID="{86412954-590D-403C-8B78-3C27EE3D1C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3424C8-A7D8-46CA-AA94-A478A7FD86F8}" type="pres">
      <dgm:prSet presAssocID="{2D85181B-9DBC-4E47-8E88-83A35466B3B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8853D4-67B9-4F6D-8BAA-3636F64D388D}" type="pres">
      <dgm:prSet presAssocID="{B6C9337B-9E1B-4605-9BDD-FBF27446E243}" presName="parTxOnlySpace" presStyleCnt="0"/>
      <dgm:spPr/>
    </dgm:pt>
    <dgm:pt modelId="{24569A7F-9D5E-402D-BE2D-341E7CEE4C0F}" type="pres">
      <dgm:prSet presAssocID="{E371801E-2D6A-4D19-BBFC-9F961CA9C219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4BCF60-97D0-4464-A182-45A19B6D8710}" type="pres">
      <dgm:prSet presAssocID="{295ADCE6-F0FF-42EA-A64C-A90C5B880A42}" presName="parTxOnlySpace" presStyleCnt="0"/>
      <dgm:spPr/>
    </dgm:pt>
    <dgm:pt modelId="{1B087904-E8E6-450C-B9FD-E6756ADE1079}" type="pres">
      <dgm:prSet presAssocID="{4538B141-CBAD-4CAE-8C4E-7668327BD83B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67FDAD-E519-484A-9CD8-91E3D7723737}" type="pres">
      <dgm:prSet presAssocID="{43093004-8238-4831-9BA6-1075275182AC}" presName="parTxOnlySpace" presStyleCnt="0"/>
      <dgm:spPr/>
    </dgm:pt>
    <dgm:pt modelId="{FB0F33EA-A280-4617-A9CE-55630F6C3F16}" type="pres">
      <dgm:prSet presAssocID="{38EBC30B-266C-43B4-92AE-E393710862B4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CA3FD-FB99-4CE5-9162-A35569B4BF76}" type="pres">
      <dgm:prSet presAssocID="{AB464E55-A47B-47D2-87B5-0B43FEC59E25}" presName="parTxOnlySpace" presStyleCnt="0"/>
      <dgm:spPr/>
    </dgm:pt>
    <dgm:pt modelId="{B3C104B9-A792-4964-AE6C-9549FFAEE55F}" type="pres">
      <dgm:prSet presAssocID="{6B714146-7004-4060-BBB7-5505EFC9E571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CBC541-AB56-4F01-BD90-6E1C50D1F050}" type="pres">
      <dgm:prSet presAssocID="{4EE46977-5952-4AB0-ACD4-D883F69D0759}" presName="parTxOnlySpace" presStyleCnt="0"/>
      <dgm:spPr/>
    </dgm:pt>
    <dgm:pt modelId="{29EA7F8A-F9A4-42F5-A264-32EDC7C82E7F}" type="pres">
      <dgm:prSet presAssocID="{83395337-FB5A-4E67-BDEF-40CC1F801F4D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67AE3-1827-4818-958A-F5F7FECE2537}" type="pres">
      <dgm:prSet presAssocID="{DF97ACAA-CDF3-40FB-968B-941A9CA6F16F}" presName="parTxOnlySpace" presStyleCnt="0"/>
      <dgm:spPr/>
    </dgm:pt>
    <dgm:pt modelId="{F8501B35-EABF-4530-9B7C-10DC70208B0C}" type="pres">
      <dgm:prSet presAssocID="{FCF03A62-E575-4CD7-9BC7-F4AFEDCF702A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443CD-35AD-4530-B696-90D32EF5970C}" type="pres">
      <dgm:prSet presAssocID="{C6C36FB5-5447-4BAC-B5F8-BF47B87920DC}" presName="parTxOnlySpace" presStyleCnt="0"/>
      <dgm:spPr/>
    </dgm:pt>
    <dgm:pt modelId="{E46C0129-1D50-4E0C-AFB3-AE18044736FA}" type="pres">
      <dgm:prSet presAssocID="{D8C5C1E3-D57F-4DCD-9884-AC69D2A98997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FB377E-4C94-42B9-8A16-138CC074DA18}" type="presOf" srcId="{2D85181B-9DBC-4E47-8E88-83A35466B3B1}" destId="{BA3424C8-A7D8-46CA-AA94-A478A7FD86F8}" srcOrd="0" destOrd="0" presId="urn:microsoft.com/office/officeart/2005/8/layout/chevron1"/>
    <dgm:cxn modelId="{CAFA505E-6722-4621-ABE9-7A033B65E2C4}" srcId="{86412954-590D-403C-8B78-3C27EE3D1C21}" destId="{2D85181B-9DBC-4E47-8E88-83A35466B3B1}" srcOrd="0" destOrd="0" parTransId="{BB128D63-1CD8-46D9-864D-4144A18BC5D1}" sibTransId="{B6C9337B-9E1B-4605-9BDD-FBF27446E243}"/>
    <dgm:cxn modelId="{B209298F-0131-4D45-B67A-6DC1C523519F}" srcId="{86412954-590D-403C-8B78-3C27EE3D1C21}" destId="{4538B141-CBAD-4CAE-8C4E-7668327BD83B}" srcOrd="2" destOrd="0" parTransId="{EAFFAAED-D37A-4372-9D40-1E6B93EBAB6B}" sibTransId="{43093004-8238-4831-9BA6-1075275182AC}"/>
    <dgm:cxn modelId="{D3506B7F-DB5B-4D12-8581-D1451922718C}" type="presOf" srcId="{6B714146-7004-4060-BBB7-5505EFC9E571}" destId="{B3C104B9-A792-4964-AE6C-9549FFAEE55F}" srcOrd="0" destOrd="0" presId="urn:microsoft.com/office/officeart/2005/8/layout/chevron1"/>
    <dgm:cxn modelId="{31BCB50A-901C-4F77-8550-792EDF562172}" type="presOf" srcId="{D8C5C1E3-D57F-4DCD-9884-AC69D2A98997}" destId="{E46C0129-1D50-4E0C-AFB3-AE18044736FA}" srcOrd="0" destOrd="0" presId="urn:microsoft.com/office/officeart/2005/8/layout/chevron1"/>
    <dgm:cxn modelId="{C0434B32-7764-4ACA-AEF6-4DE616437FD5}" srcId="{86412954-590D-403C-8B78-3C27EE3D1C21}" destId="{38EBC30B-266C-43B4-92AE-E393710862B4}" srcOrd="3" destOrd="0" parTransId="{4813BA9D-FAE6-4430-BCD2-ED5FC1458D1C}" sibTransId="{AB464E55-A47B-47D2-87B5-0B43FEC59E25}"/>
    <dgm:cxn modelId="{C265259B-058B-4A8A-9896-6B84423D8D82}" type="presOf" srcId="{38EBC30B-266C-43B4-92AE-E393710862B4}" destId="{FB0F33EA-A280-4617-A9CE-55630F6C3F16}" srcOrd="0" destOrd="0" presId="urn:microsoft.com/office/officeart/2005/8/layout/chevron1"/>
    <dgm:cxn modelId="{88FFA4E9-A773-436C-8392-55F7881FDB20}" srcId="{86412954-590D-403C-8B78-3C27EE3D1C21}" destId="{6B714146-7004-4060-BBB7-5505EFC9E571}" srcOrd="4" destOrd="0" parTransId="{0BC46A67-FD55-4900-92EA-C4F24C892BF2}" sibTransId="{4EE46977-5952-4AB0-ACD4-D883F69D0759}"/>
    <dgm:cxn modelId="{32BF3231-659E-4859-AA8C-3A9627A03A1D}" srcId="{86412954-590D-403C-8B78-3C27EE3D1C21}" destId="{D8C5C1E3-D57F-4DCD-9884-AC69D2A98997}" srcOrd="7" destOrd="0" parTransId="{643C3488-B3CA-4BE5-8DB9-6878833A6F84}" sibTransId="{D4060DEF-ADA3-4475-A68F-7921B4A66706}"/>
    <dgm:cxn modelId="{066B278D-10E4-431C-AEBC-B90A26F06C83}" srcId="{86412954-590D-403C-8B78-3C27EE3D1C21}" destId="{FCF03A62-E575-4CD7-9BC7-F4AFEDCF702A}" srcOrd="6" destOrd="0" parTransId="{2FF4D4FF-F7F7-4E35-8744-6CAA8B51F53D}" sibTransId="{C6C36FB5-5447-4BAC-B5F8-BF47B87920DC}"/>
    <dgm:cxn modelId="{31A51F6E-39AA-4B44-B2AD-A6273EE777C1}" srcId="{86412954-590D-403C-8B78-3C27EE3D1C21}" destId="{E371801E-2D6A-4D19-BBFC-9F961CA9C219}" srcOrd="1" destOrd="0" parTransId="{278924C5-70CD-43AE-8F4D-2A5B0CE5BD64}" sibTransId="{295ADCE6-F0FF-42EA-A64C-A90C5B880A42}"/>
    <dgm:cxn modelId="{05C6C37E-F948-4AF7-B62B-36F4EC586A7F}" type="presOf" srcId="{86412954-590D-403C-8B78-3C27EE3D1C21}" destId="{96B0B5A8-B806-41EE-B14E-72EBF95755CA}" srcOrd="0" destOrd="0" presId="urn:microsoft.com/office/officeart/2005/8/layout/chevron1"/>
    <dgm:cxn modelId="{6CDB2A5C-B637-4EA5-8BDC-0E1C7AC64A44}" type="presOf" srcId="{E371801E-2D6A-4D19-BBFC-9F961CA9C219}" destId="{24569A7F-9D5E-402D-BE2D-341E7CEE4C0F}" srcOrd="0" destOrd="0" presId="urn:microsoft.com/office/officeart/2005/8/layout/chevron1"/>
    <dgm:cxn modelId="{1B677DCD-AE16-47ED-950D-4A8C2DDCB569}" type="presOf" srcId="{83395337-FB5A-4E67-BDEF-40CC1F801F4D}" destId="{29EA7F8A-F9A4-42F5-A264-32EDC7C82E7F}" srcOrd="0" destOrd="0" presId="urn:microsoft.com/office/officeart/2005/8/layout/chevron1"/>
    <dgm:cxn modelId="{1348123F-6FBC-40A2-9EB0-A22F7C49D753}" srcId="{86412954-590D-403C-8B78-3C27EE3D1C21}" destId="{83395337-FB5A-4E67-BDEF-40CC1F801F4D}" srcOrd="5" destOrd="0" parTransId="{12919327-587F-44A8-B5F5-5BFEA4C51A5E}" sibTransId="{DF97ACAA-CDF3-40FB-968B-941A9CA6F16F}"/>
    <dgm:cxn modelId="{4FDE1E0D-9B9F-4244-B258-403324E11D4C}" type="presOf" srcId="{FCF03A62-E575-4CD7-9BC7-F4AFEDCF702A}" destId="{F8501B35-EABF-4530-9B7C-10DC70208B0C}" srcOrd="0" destOrd="0" presId="urn:microsoft.com/office/officeart/2005/8/layout/chevron1"/>
    <dgm:cxn modelId="{6E1CAFFF-2AD0-4237-B140-E1A56B9F9FD4}" type="presOf" srcId="{4538B141-CBAD-4CAE-8C4E-7668327BD83B}" destId="{1B087904-E8E6-450C-B9FD-E6756ADE1079}" srcOrd="0" destOrd="0" presId="urn:microsoft.com/office/officeart/2005/8/layout/chevron1"/>
    <dgm:cxn modelId="{298E40F8-EEE8-40CD-8BE2-F8C114483CDA}" type="presParOf" srcId="{96B0B5A8-B806-41EE-B14E-72EBF95755CA}" destId="{BA3424C8-A7D8-46CA-AA94-A478A7FD86F8}" srcOrd="0" destOrd="0" presId="urn:microsoft.com/office/officeart/2005/8/layout/chevron1"/>
    <dgm:cxn modelId="{DBF5B4E8-531E-4038-871F-2FC8D4910D31}" type="presParOf" srcId="{96B0B5A8-B806-41EE-B14E-72EBF95755CA}" destId="{DD8853D4-67B9-4F6D-8BAA-3636F64D388D}" srcOrd="1" destOrd="0" presId="urn:microsoft.com/office/officeart/2005/8/layout/chevron1"/>
    <dgm:cxn modelId="{9377CF9C-7B60-46B0-A6D6-7A32CD0EDC54}" type="presParOf" srcId="{96B0B5A8-B806-41EE-B14E-72EBF95755CA}" destId="{24569A7F-9D5E-402D-BE2D-341E7CEE4C0F}" srcOrd="2" destOrd="0" presId="urn:microsoft.com/office/officeart/2005/8/layout/chevron1"/>
    <dgm:cxn modelId="{0DF21C4B-DBA5-4AC8-9350-D745B66EA429}" type="presParOf" srcId="{96B0B5A8-B806-41EE-B14E-72EBF95755CA}" destId="{764BCF60-97D0-4464-A182-45A19B6D8710}" srcOrd="3" destOrd="0" presId="urn:microsoft.com/office/officeart/2005/8/layout/chevron1"/>
    <dgm:cxn modelId="{ACC0243E-37A9-48A1-B836-C6B857D5484E}" type="presParOf" srcId="{96B0B5A8-B806-41EE-B14E-72EBF95755CA}" destId="{1B087904-E8E6-450C-B9FD-E6756ADE1079}" srcOrd="4" destOrd="0" presId="urn:microsoft.com/office/officeart/2005/8/layout/chevron1"/>
    <dgm:cxn modelId="{CD309AFE-000D-41DD-B6BF-4FFEA33D7119}" type="presParOf" srcId="{96B0B5A8-B806-41EE-B14E-72EBF95755CA}" destId="{4B67FDAD-E519-484A-9CD8-91E3D7723737}" srcOrd="5" destOrd="0" presId="urn:microsoft.com/office/officeart/2005/8/layout/chevron1"/>
    <dgm:cxn modelId="{6E33A441-15D2-4445-9FED-B4C8D39A965A}" type="presParOf" srcId="{96B0B5A8-B806-41EE-B14E-72EBF95755CA}" destId="{FB0F33EA-A280-4617-A9CE-55630F6C3F16}" srcOrd="6" destOrd="0" presId="urn:microsoft.com/office/officeart/2005/8/layout/chevron1"/>
    <dgm:cxn modelId="{B79D14F4-7661-416A-BE43-314B2EA87B11}" type="presParOf" srcId="{96B0B5A8-B806-41EE-B14E-72EBF95755CA}" destId="{063CA3FD-FB99-4CE5-9162-A35569B4BF76}" srcOrd="7" destOrd="0" presId="urn:microsoft.com/office/officeart/2005/8/layout/chevron1"/>
    <dgm:cxn modelId="{C67E9E7E-A498-41ED-9E68-08D10DF5ED63}" type="presParOf" srcId="{96B0B5A8-B806-41EE-B14E-72EBF95755CA}" destId="{B3C104B9-A792-4964-AE6C-9549FFAEE55F}" srcOrd="8" destOrd="0" presId="urn:microsoft.com/office/officeart/2005/8/layout/chevron1"/>
    <dgm:cxn modelId="{FE338E00-E5E1-4388-9F03-37F8CD9BFFC6}" type="presParOf" srcId="{96B0B5A8-B806-41EE-B14E-72EBF95755CA}" destId="{ABCBC541-AB56-4F01-BD90-6E1C50D1F050}" srcOrd="9" destOrd="0" presId="urn:microsoft.com/office/officeart/2005/8/layout/chevron1"/>
    <dgm:cxn modelId="{3B1D79CF-8064-4215-8E97-D28B28156CC6}" type="presParOf" srcId="{96B0B5A8-B806-41EE-B14E-72EBF95755CA}" destId="{29EA7F8A-F9A4-42F5-A264-32EDC7C82E7F}" srcOrd="10" destOrd="0" presId="urn:microsoft.com/office/officeart/2005/8/layout/chevron1"/>
    <dgm:cxn modelId="{780F3862-B994-4DD8-829B-2BE73CA28B3F}" type="presParOf" srcId="{96B0B5A8-B806-41EE-B14E-72EBF95755CA}" destId="{A7F67AE3-1827-4818-958A-F5F7FECE2537}" srcOrd="11" destOrd="0" presId="urn:microsoft.com/office/officeart/2005/8/layout/chevron1"/>
    <dgm:cxn modelId="{3B5F6873-D0B3-42EA-8D30-BABAAB38552F}" type="presParOf" srcId="{96B0B5A8-B806-41EE-B14E-72EBF95755CA}" destId="{F8501B35-EABF-4530-9B7C-10DC70208B0C}" srcOrd="12" destOrd="0" presId="urn:microsoft.com/office/officeart/2005/8/layout/chevron1"/>
    <dgm:cxn modelId="{44A1E12D-4782-4794-98BD-550C0E7DA69F}" type="presParOf" srcId="{96B0B5A8-B806-41EE-B14E-72EBF95755CA}" destId="{1C0443CD-35AD-4530-B696-90D32EF5970C}" srcOrd="13" destOrd="0" presId="urn:microsoft.com/office/officeart/2005/8/layout/chevron1"/>
    <dgm:cxn modelId="{5688531E-2DAC-4777-B1D7-D4A4DC8AB7D5}" type="presParOf" srcId="{96B0B5A8-B806-41EE-B14E-72EBF95755CA}" destId="{E46C0129-1D50-4E0C-AFB3-AE18044736FA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424C8-A7D8-46CA-AA94-A478A7FD86F8}">
      <dsp:nvSpPr>
        <dsp:cNvPr id="0" name=""/>
        <dsp:cNvSpPr/>
      </dsp:nvSpPr>
      <dsp:spPr>
        <a:xfrm>
          <a:off x="898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Completeness</a:t>
          </a:r>
          <a:endParaRPr lang="en-US" sz="1000" kern="1200" dirty="0"/>
        </a:p>
      </dsp:txBody>
      <dsp:txXfrm>
        <a:off x="288947" y="2206072"/>
        <a:ext cx="864148" cy="576098"/>
      </dsp:txXfrm>
    </dsp:sp>
    <dsp:sp modelId="{24569A7F-9D5E-402D-BE2D-341E7CEE4C0F}">
      <dsp:nvSpPr>
        <dsp:cNvPr id="0" name=""/>
        <dsp:cNvSpPr/>
      </dsp:nvSpPr>
      <dsp:spPr>
        <a:xfrm>
          <a:off x="1297120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Queue</a:t>
          </a:r>
          <a:endParaRPr lang="en-US" sz="1000" kern="1200" dirty="0"/>
        </a:p>
      </dsp:txBody>
      <dsp:txXfrm>
        <a:off x="1585169" y="2206072"/>
        <a:ext cx="864148" cy="576098"/>
      </dsp:txXfrm>
    </dsp:sp>
    <dsp:sp modelId="{1B087904-E8E6-450C-B9FD-E6756ADE1079}">
      <dsp:nvSpPr>
        <dsp:cNvPr id="0" name=""/>
        <dsp:cNvSpPr/>
      </dsp:nvSpPr>
      <dsp:spPr>
        <a:xfrm>
          <a:off x="2593343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Critical Information</a:t>
          </a:r>
          <a:endParaRPr lang="en-US" sz="1000" kern="1200" dirty="0"/>
        </a:p>
      </dsp:txBody>
      <dsp:txXfrm>
        <a:off x="2881392" y="2206072"/>
        <a:ext cx="864148" cy="576098"/>
      </dsp:txXfrm>
    </dsp:sp>
    <dsp:sp modelId="{FB0F33EA-A280-4617-A9CE-55630F6C3F16}">
      <dsp:nvSpPr>
        <dsp:cNvPr id="0" name=""/>
        <dsp:cNvSpPr/>
      </dsp:nvSpPr>
      <dsp:spPr>
        <a:xfrm>
          <a:off x="3889565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Applicable Requirements</a:t>
          </a:r>
          <a:endParaRPr lang="en-US" sz="1000" kern="1200" dirty="0"/>
        </a:p>
      </dsp:txBody>
      <dsp:txXfrm>
        <a:off x="4177614" y="2206072"/>
        <a:ext cx="864148" cy="576098"/>
      </dsp:txXfrm>
    </dsp:sp>
    <dsp:sp modelId="{B3C104B9-A792-4964-AE6C-9549FFAEE55F}">
      <dsp:nvSpPr>
        <dsp:cNvPr id="0" name=""/>
        <dsp:cNvSpPr/>
      </dsp:nvSpPr>
      <dsp:spPr>
        <a:xfrm>
          <a:off x="5185787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Current Compliance Status</a:t>
          </a:r>
          <a:endParaRPr lang="en-US" sz="1000" kern="1200" dirty="0"/>
        </a:p>
      </dsp:txBody>
      <dsp:txXfrm>
        <a:off x="5473836" y="2206072"/>
        <a:ext cx="864148" cy="576098"/>
      </dsp:txXfrm>
    </dsp:sp>
    <dsp:sp modelId="{29EA7F8A-F9A4-42F5-A264-32EDC7C82E7F}">
      <dsp:nvSpPr>
        <dsp:cNvPr id="0" name=""/>
        <dsp:cNvSpPr/>
      </dsp:nvSpPr>
      <dsp:spPr>
        <a:xfrm>
          <a:off x="6482009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Continued Compliance Demonstration</a:t>
          </a:r>
          <a:endParaRPr lang="en-US" sz="1000" kern="1200" dirty="0"/>
        </a:p>
      </dsp:txBody>
      <dsp:txXfrm>
        <a:off x="6770058" y="2206072"/>
        <a:ext cx="864148" cy="576098"/>
      </dsp:txXfrm>
    </dsp:sp>
    <dsp:sp modelId="{F8501B35-EABF-4530-9B7C-10DC70208B0C}">
      <dsp:nvSpPr>
        <dsp:cNvPr id="0" name=""/>
        <dsp:cNvSpPr/>
      </dsp:nvSpPr>
      <dsp:spPr>
        <a:xfrm>
          <a:off x="7778232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Draft Permit Review</a:t>
          </a:r>
          <a:endParaRPr lang="en-US" sz="1000" kern="1200" dirty="0"/>
        </a:p>
      </dsp:txBody>
      <dsp:txXfrm>
        <a:off x="8066281" y="2206072"/>
        <a:ext cx="864148" cy="576098"/>
      </dsp:txXfrm>
    </dsp:sp>
    <dsp:sp modelId="{E46C0129-1D50-4E0C-AFB3-AE18044736FA}">
      <dsp:nvSpPr>
        <dsp:cNvPr id="0" name=""/>
        <dsp:cNvSpPr/>
      </dsp:nvSpPr>
      <dsp:spPr>
        <a:xfrm>
          <a:off x="9074454" y="2206072"/>
          <a:ext cx="1440246" cy="576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Public Notice</a:t>
          </a:r>
          <a:endParaRPr lang="en-US" sz="1000" kern="1200" dirty="0"/>
        </a:p>
      </dsp:txBody>
      <dsp:txXfrm>
        <a:off x="9362503" y="2206072"/>
        <a:ext cx="864148" cy="576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9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4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6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4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5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5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5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5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45B7-DE8B-401C-9D1E-C6F987D1566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23427-F32C-4C70-8758-A97416E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4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1" y="392202"/>
            <a:ext cx="3276600" cy="723402"/>
          </a:xfrm>
          <a:solidFill>
            <a:srgbClr val="63A0D7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Permit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Process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916640"/>
              </p:ext>
            </p:extLst>
          </p:nvPr>
        </p:nvGraphicFramePr>
        <p:xfrm>
          <a:off x="838200" y="1188720"/>
          <a:ext cx="10515600" cy="4988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23149" y="1302640"/>
            <a:ext cx="979715" cy="193899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Modeling issues, </a:t>
            </a:r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Calculation issues,</a:t>
            </a:r>
            <a:endParaRPr lang="en-US" sz="1200" dirty="0" smtClean="0">
              <a:ln w="3175">
                <a:solidFill>
                  <a:schemeClr val="tx1"/>
                </a:solidFill>
              </a:ln>
              <a:latin typeface="+mj-lt"/>
            </a:endParaRP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Long queue,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Outdated forms,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Missing Forms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EAW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95676" y="1678001"/>
            <a:ext cx="979715" cy="156966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Long queue,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Waivers,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Staff retention,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Frequent changes,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150-day goal</a:t>
            </a:r>
          </a:p>
          <a:p>
            <a:endParaRPr lang="en-US" sz="1200" dirty="0" smtClean="0">
              <a:ln w="3175">
                <a:solidFill>
                  <a:schemeClr val="tx1"/>
                </a:solidFill>
              </a:ln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7620" y="1493335"/>
            <a:ext cx="1106996" cy="175432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Modeled parameters, </a:t>
            </a:r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Calculation issues,</a:t>
            </a:r>
            <a:endParaRPr lang="en-US" sz="1200" dirty="0" smtClean="0">
              <a:ln w="3175">
                <a:solidFill>
                  <a:schemeClr val="tx1"/>
                </a:solidFill>
              </a:ln>
              <a:latin typeface="+mj-lt"/>
            </a:endParaRP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Incomplete process flow,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Last minute changes,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Disagreements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99364" y="1302640"/>
            <a:ext cx="1147353" cy="193899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Disagreement,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Consent Decrees,</a:t>
            </a:r>
            <a:endParaRPr lang="en-US" sz="1200" dirty="0" smtClean="0">
              <a:ln w="3175">
                <a:solidFill>
                  <a:schemeClr val="tx1"/>
                </a:solidFill>
              </a:ln>
              <a:latin typeface="+mj-lt"/>
            </a:endParaRP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Deficiencies in previous permits,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New regulations,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Flexibility, Colocation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68376" y="1308669"/>
            <a:ext cx="1071296" cy="193899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inadequate stack test data or hood certification,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Data gaps on short term process rates,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Unresolved compliance,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Disagreement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07355" y="1308669"/>
            <a:ext cx="1149945" cy="193899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Inadequate  compliance records and process meters, problem modeled parameters,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AOS, complaints,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Disagreement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14277" y="1493335"/>
            <a:ext cx="1092511" cy="175432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Changed format, Long permit, Disagreement,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Last minute changes,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Multiple parties,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Timelines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007232" y="1633750"/>
            <a:ext cx="979715" cy="156966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Publication frequency,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EAW co-publication,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Public meetings,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Public comments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2515" y="4106275"/>
            <a:ext cx="1110349" cy="2123658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Completeness checklists, </a:t>
            </a:r>
            <a:endParaRPr lang="en-US" sz="1200" dirty="0">
              <a:ln w="3175">
                <a:solidFill>
                  <a:schemeClr val="tx1"/>
                </a:solidFill>
              </a:ln>
            </a:endParaRP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Calculation examples,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File sharing site,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Modeling guidance,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Form revisions,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Coordination with EAW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18515" y="4106275"/>
            <a:ext cx="1037406" cy="175432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Compliance Agreements,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Hybrid Expedited,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Contract Option,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Tempo data spreadsheets,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File sharing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51072" y="4106275"/>
            <a:ext cx="1053543" cy="2123658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File sharing,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Tempo data spreadsheets, Site visits,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Access to process engineer,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Senior staff oversight,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Consultation,</a:t>
            </a:r>
          </a:p>
          <a:p>
            <a:r>
              <a:rPr lang="en-US" sz="1200" dirty="0">
                <a:ln w="3175">
                  <a:solidFill>
                    <a:schemeClr val="tx1"/>
                  </a:solidFill>
                </a:ln>
                <a:latin typeface="+mj-lt"/>
              </a:rPr>
              <a:t>E</a:t>
            </a:r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scalation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67265" y="4106275"/>
            <a:ext cx="1011552" cy="19389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Escalation,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Consultation,</a:t>
            </a:r>
            <a:endParaRPr lang="en-US" sz="1200" dirty="0">
              <a:ln w="3175">
                <a:solidFill>
                  <a:schemeClr val="tx1"/>
                </a:solidFill>
              </a:ln>
            </a:endParaRP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File sharing,</a:t>
            </a:r>
            <a:endParaRPr lang="en-US" sz="1200" dirty="0">
              <a:ln w="3175">
                <a:solidFill>
                  <a:schemeClr val="tx1"/>
                </a:solidFill>
              </a:ln>
            </a:endParaRP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Permit profiles,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Technical review examples,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Flexible permits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3969" y="4106275"/>
            <a:ext cx="1090067" cy="19389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Define short term process rates and measurement,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Test plans in permits,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Compliance schedules,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Consultation, Escalation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19845" y="4106275"/>
            <a:ext cx="979715" cy="19389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File sharing, Installation schedules,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Compliance schedules,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Test frequencies,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Test plans in permits,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Remodeling</a:t>
            </a:r>
            <a:endParaRPr lang="en-US" sz="1200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34822" y="4106275"/>
            <a:ext cx="1051419" cy="156966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Requirement spreadsheet, </a:t>
            </a:r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Consultation, Escalation, Permit on hold,</a:t>
            </a:r>
          </a:p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Time extensions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052297" y="4106275"/>
            <a:ext cx="1035447" cy="19389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dirty="0" smtClean="0">
                <a:ln w="3175">
                  <a:solidFill>
                    <a:schemeClr val="tx1"/>
                  </a:solidFill>
                </a:ln>
                <a:latin typeface="+mj-lt"/>
              </a:rPr>
              <a:t>Notice paid by applicant,</a:t>
            </a:r>
            <a:r>
              <a:rPr lang="en-US" sz="1200" dirty="0">
                <a:ln w="3175">
                  <a:solidFill>
                    <a:schemeClr val="tx1"/>
                  </a:solidFill>
                </a:ln>
              </a:rPr>
              <a:t> </a:t>
            </a:r>
            <a:r>
              <a:rPr lang="en-US" sz="1200" dirty="0" smtClean="0">
                <a:ln w="3175">
                  <a:solidFill>
                    <a:schemeClr val="tx1"/>
                  </a:solidFill>
                </a:ln>
              </a:rPr>
              <a:t>Coordination with EAW, Good community relations, Assist with response to comments</a:t>
            </a:r>
            <a:endParaRPr lang="en-US" sz="1200" dirty="0" smtClean="0">
              <a:ln w="3175">
                <a:solidFill>
                  <a:schemeClr val="tx1"/>
                </a:solidFill>
              </a:ln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06659" y="392202"/>
            <a:ext cx="2378681" cy="769441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Pressures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8499560" y="392202"/>
            <a:ext cx="2424574" cy="707886"/>
          </a:xfrm>
          <a:prstGeom prst="rect">
            <a:avLst/>
          </a:prstGeom>
          <a:solidFill>
            <a:srgbClr val="92D050"/>
          </a:solidFill>
          <a:ln w="6350">
            <a:solidFill>
              <a:srgbClr val="E6E6E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Responses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27404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283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Permit Process</vt:lpstr>
    </vt:vector>
  </TitlesOfParts>
  <Company>PCA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Schutt, Carolina (MPCA)</dc:creator>
  <cp:lastModifiedBy>Nelson, Bonnie</cp:lastModifiedBy>
  <cp:revision>31</cp:revision>
  <dcterms:created xsi:type="dcterms:W3CDTF">2018-04-03T20:30:12Z</dcterms:created>
  <dcterms:modified xsi:type="dcterms:W3CDTF">2018-06-20T21:33:53Z</dcterms:modified>
</cp:coreProperties>
</file>