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2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charts/chartEx3.xml" ContentType="application/vnd.ms-office.chartex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charts/chartEx4.xml" ContentType="application/vnd.ms-office.chartex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charts/chartEx5.xml" ContentType="application/vnd.ms-office.chartex+xml"/>
  <Override PartName="/ppt/charts/style12.xml" ContentType="application/vnd.ms-office.chartstyle+xml"/>
  <Override PartName="/ppt/charts/colors12.xml" ContentType="application/vnd.ms-office.chartcolorstyle+xml"/>
  <Override PartName="/ppt/theme/themeOverride10.xml" ContentType="application/vnd.openxmlformats-officedocument.themeOverride+xml"/>
  <Override PartName="/ppt/charts/chart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1.xml" ContentType="application/vnd.openxmlformats-officedocument.themeOverride+xml"/>
  <Override PartName="/ppt/charts/chartEx6.xml" ContentType="application/vnd.ms-office.chartex+xml"/>
  <Override PartName="/ppt/charts/style14.xml" ContentType="application/vnd.ms-office.chartstyle+xml"/>
  <Override PartName="/ppt/charts/colors14.xml" ContentType="application/vnd.ms-office.chartcolorstyle+xml"/>
  <Override PartName="/ppt/theme/themeOverride12.xml" ContentType="application/vnd.openxmlformats-officedocument.themeOverride+xml"/>
  <Override PartName="/ppt/charts/chart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1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3.xml" ContentType="application/vnd.openxmlformats-officedocument.themeOverride+xml"/>
  <Override PartName="/ppt/charts/chart1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4.xml" ContentType="application/vnd.openxmlformats-officedocument.themeOverride+xml"/>
  <Override PartName="/ppt/charts/chart1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5.xml" ContentType="application/vnd.openxmlformats-officedocument.themeOverride+xml"/>
  <Override PartName="/ppt/charts/chart1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6.xml" ContentType="application/vnd.openxmlformats-officedocument.themeOverride+xml"/>
  <Override PartName="/ppt/charts/chart15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61" r:id="rId4"/>
    <p:sldId id="257" r:id="rId5"/>
    <p:sldId id="256" r:id="rId6"/>
    <p:sldId id="266" r:id="rId7"/>
    <p:sldId id="267" r:id="rId8"/>
    <p:sldId id="268" r:id="rId9"/>
    <p:sldId id="258" r:id="rId10"/>
    <p:sldId id="262" r:id="rId11"/>
    <p:sldId id="260" r:id="rId12"/>
    <p:sldId id="264" r:id="rId13"/>
    <p:sldId id="263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77" d="100"/>
          <a:sy n="77" d="100"/>
        </p:scale>
        <p:origin x="6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pca.state.mn.us\xdrive\Databases\AQ\WKPLAN\Process%20Improvement%20Teams\Technical%20Review%20Team\Rachel\Data%20by%20Facility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pca.state.mn.us\xdrive\Databases\AQ\WKPLAN\Process%20Improvement%20Teams\Technical%20Review%20Team\Rachel\Data%20by%20Facility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\\pca.state.mn.us\xdrive\Databases\AQ\WKPLAN\Process%20Improvement%20Teams\Technical%20Review%20Team\Rachel\Data%20for%20Ethanol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\\pca.state.mn.us\xdrive\Databases\AQ\WKPLAN\Process%20Improvement%20Teams\Technical%20Review%20Team\Rachel\Data%20for%20Ethanol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oleObject" Target="file:///X:\Databases\AQ\WKPLAN\Process%20Improvement%20Teams\Technical%20Review%20Team\Rachel\Data%20for%20Ethanol.xlsx" TargetMode="External"/><Relationship Id="rId4" Type="http://schemas.openxmlformats.org/officeDocument/2006/relationships/themeOverride" Target="../theme/themeOverride9.xm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microsoft.com/office/2011/relationships/chartStyle" Target="style12.xml"/><Relationship Id="rId1" Type="http://schemas.openxmlformats.org/officeDocument/2006/relationships/oleObject" Target="file:///\\pca.state.mn.us\xdrive\Databases\AQ\WKPLAN\Process%20Improvement%20Teams\Technical%20Review%20Team\Rachel\Data%20for%20Ethanol.xlsx" TargetMode="External"/><Relationship Id="rId4" Type="http://schemas.openxmlformats.org/officeDocument/2006/relationships/themeOverride" Target="../theme/themeOverride10.xml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microsoft.com/office/2011/relationships/chartStyle" Target="style14.xml"/><Relationship Id="rId1" Type="http://schemas.openxmlformats.org/officeDocument/2006/relationships/oleObject" Target="file:///\\pca.state.mn.us\xdrive\Databases\AQ\WKPLAN\Process%20Improvement%20Teams\Technical%20Review%20Team\Rachel\Data%20for%20Ethanol.xlsx" TargetMode="External"/><Relationship Id="rId4" Type="http://schemas.openxmlformats.org/officeDocument/2006/relationships/themeOverride" Target="../theme/themeOverride1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#</a:t>
            </a:r>
            <a:r>
              <a:rPr lang="en-US" baseline="0"/>
              <a:t> of days between permit milestone dates for priority projects, </a:t>
            </a:r>
          </a:p>
          <a:p>
            <a:pPr>
              <a:defRPr/>
            </a:pPr>
            <a:r>
              <a:rPr lang="en-US" baseline="0"/>
              <a:t>broken up by year the permit was picked up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'1. All by Year'!$A$6</c:f>
              <c:strCache>
                <c:ptCount val="1"/>
                <c:pt idx="0">
                  <c:v>Number of Priority Projects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'1. All by Year'!$B$5:$O$5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'1. All by Year'!$B$6:$O$6</c:f>
              <c:numCache>
                <c:formatCode>General</c:formatCode>
                <c:ptCount val="14"/>
                <c:pt idx="0">
                  <c:v>11</c:v>
                </c:pt>
                <c:pt idx="1">
                  <c:v>20</c:v>
                </c:pt>
                <c:pt idx="2">
                  <c:v>27</c:v>
                </c:pt>
                <c:pt idx="3">
                  <c:v>16</c:v>
                </c:pt>
                <c:pt idx="4">
                  <c:v>9</c:v>
                </c:pt>
                <c:pt idx="5">
                  <c:v>8</c:v>
                </c:pt>
                <c:pt idx="6">
                  <c:v>8</c:v>
                </c:pt>
                <c:pt idx="7">
                  <c:v>21</c:v>
                </c:pt>
                <c:pt idx="8">
                  <c:v>24</c:v>
                </c:pt>
                <c:pt idx="9">
                  <c:v>18</c:v>
                </c:pt>
                <c:pt idx="10">
                  <c:v>20</c:v>
                </c:pt>
                <c:pt idx="11">
                  <c:v>7</c:v>
                </c:pt>
                <c:pt idx="12">
                  <c:v>37</c:v>
                </c:pt>
                <c:pt idx="1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8B-471F-9583-FD56568CCD5A}"/>
            </c:ext>
          </c:extLst>
        </c:ser>
        <c:ser>
          <c:idx val="1"/>
          <c:order val="1"/>
          <c:tx>
            <c:strRef>
              <c:f>'1. All by Year'!$A$7</c:f>
              <c:strCache>
                <c:ptCount val="1"/>
                <c:pt idx="0">
                  <c:v>Days from Receipt to Pick Up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'1. All by Year'!$B$5:$O$5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'1. All by Year'!$B$7:$O$7</c:f>
              <c:numCache>
                <c:formatCode>General</c:formatCode>
                <c:ptCount val="14"/>
                <c:pt idx="0">
                  <c:v>33.36</c:v>
                </c:pt>
                <c:pt idx="1">
                  <c:v>229.35</c:v>
                </c:pt>
                <c:pt idx="2">
                  <c:v>130.19999999999999</c:v>
                </c:pt>
                <c:pt idx="3">
                  <c:v>103.3</c:v>
                </c:pt>
                <c:pt idx="4">
                  <c:v>116.89</c:v>
                </c:pt>
                <c:pt idx="5">
                  <c:v>261.75</c:v>
                </c:pt>
                <c:pt idx="6">
                  <c:v>69.400000000000006</c:v>
                </c:pt>
                <c:pt idx="7">
                  <c:v>38.799999999999997</c:v>
                </c:pt>
                <c:pt idx="8">
                  <c:v>75.8</c:v>
                </c:pt>
                <c:pt idx="9">
                  <c:v>54.9</c:v>
                </c:pt>
                <c:pt idx="10">
                  <c:v>27.6</c:v>
                </c:pt>
                <c:pt idx="11">
                  <c:v>36.299999999999997</c:v>
                </c:pt>
                <c:pt idx="12">
                  <c:v>216.6</c:v>
                </c:pt>
                <c:pt idx="13">
                  <c:v>160.6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8B-471F-9583-FD56568CCD5A}"/>
            </c:ext>
          </c:extLst>
        </c:ser>
        <c:ser>
          <c:idx val="2"/>
          <c:order val="2"/>
          <c:tx>
            <c:strRef>
              <c:f>'1. All by Year'!$A$8</c:f>
              <c:strCache>
                <c:ptCount val="1"/>
                <c:pt idx="0">
                  <c:v>Days from Pick Up to Draft to Permittee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'1. All by Year'!$B$5:$O$5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'1. All by Year'!$B$8:$O$8</c:f>
              <c:numCache>
                <c:formatCode>General</c:formatCode>
                <c:ptCount val="14"/>
                <c:pt idx="0">
                  <c:v>120.8</c:v>
                </c:pt>
                <c:pt idx="1">
                  <c:v>76.849999999999994</c:v>
                </c:pt>
                <c:pt idx="2">
                  <c:v>162.69999999999999</c:v>
                </c:pt>
                <c:pt idx="3">
                  <c:v>70.56</c:v>
                </c:pt>
                <c:pt idx="4">
                  <c:v>413.33</c:v>
                </c:pt>
                <c:pt idx="5">
                  <c:v>326.10000000000002</c:v>
                </c:pt>
                <c:pt idx="6">
                  <c:v>111.3</c:v>
                </c:pt>
                <c:pt idx="7">
                  <c:v>60.3</c:v>
                </c:pt>
                <c:pt idx="8">
                  <c:v>108.5</c:v>
                </c:pt>
                <c:pt idx="9">
                  <c:v>92.6</c:v>
                </c:pt>
                <c:pt idx="10">
                  <c:v>105.2</c:v>
                </c:pt>
                <c:pt idx="11">
                  <c:v>56.4</c:v>
                </c:pt>
                <c:pt idx="12">
                  <c:v>196</c:v>
                </c:pt>
                <c:pt idx="13">
                  <c:v>74.7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8B-471F-9583-FD56568CCD5A}"/>
            </c:ext>
          </c:extLst>
        </c:ser>
        <c:ser>
          <c:idx val="3"/>
          <c:order val="3"/>
          <c:tx>
            <c:strRef>
              <c:f>'1. All by Year'!$A$9</c:f>
              <c:strCache>
                <c:ptCount val="1"/>
                <c:pt idx="0">
                  <c:v>Total Days from Pick Up to Issuance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'1. All by Year'!$B$5:$O$5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'1. All by Year'!$B$9:$O$9</c:f>
              <c:numCache>
                <c:formatCode>General</c:formatCode>
                <c:ptCount val="14"/>
                <c:pt idx="0">
                  <c:v>269.81</c:v>
                </c:pt>
                <c:pt idx="1">
                  <c:v>179.6</c:v>
                </c:pt>
                <c:pt idx="2">
                  <c:v>297.8</c:v>
                </c:pt>
                <c:pt idx="3">
                  <c:v>138.56</c:v>
                </c:pt>
                <c:pt idx="4">
                  <c:v>677.22</c:v>
                </c:pt>
                <c:pt idx="5">
                  <c:v>464</c:v>
                </c:pt>
                <c:pt idx="6">
                  <c:v>116.6</c:v>
                </c:pt>
                <c:pt idx="7">
                  <c:v>91.1</c:v>
                </c:pt>
                <c:pt idx="8">
                  <c:v>99.5</c:v>
                </c:pt>
                <c:pt idx="9">
                  <c:v>85.2</c:v>
                </c:pt>
                <c:pt idx="10">
                  <c:v>91.1</c:v>
                </c:pt>
                <c:pt idx="11">
                  <c:v>77.7</c:v>
                </c:pt>
                <c:pt idx="12">
                  <c:v>256.3</c:v>
                </c:pt>
                <c:pt idx="13">
                  <c:v>162.69999999999999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8B-471F-9583-FD56568CC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8322192"/>
        <c:axId val="248322848"/>
      </c:barChart>
      <c:catAx>
        <c:axId val="24832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322848"/>
        <c:crosses val="autoZero"/>
        <c:auto val="1"/>
        <c:lblAlgn val="ctr"/>
        <c:lblOffset val="100"/>
        <c:noMultiLvlLbl val="0"/>
      </c:catAx>
      <c:valAx>
        <c:axId val="24832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32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'Receipt to Pick (Avg)'!$B$1</c:f>
              <c:strCache>
                <c:ptCount val="1"/>
                <c:pt idx="0">
                  <c:v>Average Days Receipt to Pick up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'Receipt to Pick (Avg)'!$A$2:$A$22</c:f>
              <c:strCache>
                <c:ptCount val="21"/>
                <c:pt idx="0">
                  <c:v>Agra Resources Coop</c:v>
                </c:pt>
                <c:pt idx="1">
                  <c:v>Al-Corn</c:v>
                </c:pt>
                <c:pt idx="2">
                  <c:v>Archer Daniels Midland </c:v>
                </c:pt>
                <c:pt idx="3">
                  <c:v>Buffalo Lake Advanced Biofuels LLC</c:v>
                </c:pt>
                <c:pt idx="4">
                  <c:v>Bushmills Ethanol </c:v>
                </c:pt>
                <c:pt idx="5">
                  <c:v>Central MN Renewables</c:v>
                </c:pt>
                <c:pt idx="6">
                  <c:v>Chippewa Valley Ethanol Co LLLP</c:v>
                </c:pt>
                <c:pt idx="7">
                  <c:v>Corn Plus </c:v>
                </c:pt>
                <c:pt idx="8">
                  <c:v>DENCO II LLC </c:v>
                </c:pt>
                <c:pt idx="9">
                  <c:v>Ethanol 2000 LLP</c:v>
                </c:pt>
                <c:pt idx="10">
                  <c:v>Gevo/Agri-Energy LLC </c:v>
                </c:pt>
                <c:pt idx="11">
                  <c:v>Granite Falls Energy LLC </c:v>
                </c:pt>
                <c:pt idx="12">
                  <c:v>Green Plains Fairmont LLC</c:v>
                </c:pt>
                <c:pt idx="13">
                  <c:v>Green Plains Otter Tail LLC</c:v>
                </c:pt>
                <c:pt idx="14">
                  <c:v>Guardian </c:v>
                </c:pt>
                <c:pt idx="15">
                  <c:v>Heartland Corn Products</c:v>
                </c:pt>
                <c:pt idx="16">
                  <c:v>Heron Lake BioEnergy LLC </c:v>
                </c:pt>
                <c:pt idx="17">
                  <c:v>Highwater Ethanol</c:v>
                </c:pt>
                <c:pt idx="18">
                  <c:v>Northstar Ethanol LLC</c:v>
                </c:pt>
                <c:pt idx="19">
                  <c:v>POET Biorefining</c:v>
                </c:pt>
                <c:pt idx="20">
                  <c:v>Valero Renewable Fuels Co LLC</c:v>
                </c:pt>
              </c:strCache>
            </c:strRef>
          </c:cat>
          <c:val>
            <c:numRef>
              <c:f>'Receipt to Pick (Avg)'!$B$2:$B$22</c:f>
              <c:numCache>
                <c:formatCode>0.0</c:formatCode>
                <c:ptCount val="21"/>
                <c:pt idx="0" formatCode="General">
                  <c:v>92</c:v>
                </c:pt>
                <c:pt idx="1">
                  <c:v>48.333333333333336</c:v>
                </c:pt>
                <c:pt idx="2">
                  <c:v>541.66666666666663</c:v>
                </c:pt>
                <c:pt idx="3">
                  <c:v>3</c:v>
                </c:pt>
                <c:pt idx="4">
                  <c:v>636</c:v>
                </c:pt>
                <c:pt idx="5" formatCode="General">
                  <c:v>782.5</c:v>
                </c:pt>
                <c:pt idx="6">
                  <c:v>99.571428571428569</c:v>
                </c:pt>
                <c:pt idx="7" formatCode="General">
                  <c:v>59</c:v>
                </c:pt>
                <c:pt idx="8">
                  <c:v>313.6904761904762</c:v>
                </c:pt>
                <c:pt idx="9" formatCode="General">
                  <c:v>2716</c:v>
                </c:pt>
                <c:pt idx="10">
                  <c:v>8.5</c:v>
                </c:pt>
                <c:pt idx="11" formatCode="General">
                  <c:v>42</c:v>
                </c:pt>
                <c:pt idx="12">
                  <c:v>13</c:v>
                </c:pt>
                <c:pt idx="13" formatCode="General">
                  <c:v>75</c:v>
                </c:pt>
                <c:pt idx="14" formatCode="General">
                  <c:v>76</c:v>
                </c:pt>
                <c:pt idx="15">
                  <c:v>79.333333333333329</c:v>
                </c:pt>
                <c:pt idx="16">
                  <c:v>138.25</c:v>
                </c:pt>
                <c:pt idx="17">
                  <c:v>31.5</c:v>
                </c:pt>
                <c:pt idx="18">
                  <c:v>75</c:v>
                </c:pt>
                <c:pt idx="19">
                  <c:v>345.5</c:v>
                </c:pt>
                <c:pt idx="20">
                  <c:v>17.25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4F-41A0-A92C-E4C835AFF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1598640"/>
        <c:axId val="399083464"/>
      </c:barChart>
      <c:catAx>
        <c:axId val="40159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083464"/>
        <c:crosses val="autoZero"/>
        <c:auto val="1"/>
        <c:lblAlgn val="ctr"/>
        <c:lblOffset val="100"/>
        <c:noMultiLvlLbl val="0"/>
      </c:catAx>
      <c:valAx>
        <c:axId val="39908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59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'Pick to Draft (Avg)'!$B$1</c:f>
              <c:strCache>
                <c:ptCount val="1"/>
                <c:pt idx="0">
                  <c:v>Average Days Pick up to Permitee Draft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'Pick to Draft (Avg)'!$A$2:$A$22</c:f>
              <c:strCache>
                <c:ptCount val="21"/>
                <c:pt idx="0">
                  <c:v>Agra Resources Coop</c:v>
                </c:pt>
                <c:pt idx="1">
                  <c:v>Al-Corn</c:v>
                </c:pt>
                <c:pt idx="2">
                  <c:v>Archer Daniels Midland </c:v>
                </c:pt>
                <c:pt idx="3">
                  <c:v>Buffalo Lake Advanced Biofuels LLC</c:v>
                </c:pt>
                <c:pt idx="4">
                  <c:v>Bushmills Ethanol </c:v>
                </c:pt>
                <c:pt idx="5">
                  <c:v>Central MN Renewables</c:v>
                </c:pt>
                <c:pt idx="6">
                  <c:v>Chippewa Valley Ethanol Co LLLP</c:v>
                </c:pt>
                <c:pt idx="7">
                  <c:v>Corn Plus </c:v>
                </c:pt>
                <c:pt idx="8">
                  <c:v>DENCO II LLC </c:v>
                </c:pt>
                <c:pt idx="9">
                  <c:v>Ethanol 2000 LLP</c:v>
                </c:pt>
                <c:pt idx="10">
                  <c:v>Gevo/Agri-Energy LLC </c:v>
                </c:pt>
                <c:pt idx="11">
                  <c:v>Granite Falls Energy LLC </c:v>
                </c:pt>
                <c:pt idx="12">
                  <c:v>Green Plains Fairmont LLC</c:v>
                </c:pt>
                <c:pt idx="13">
                  <c:v>Green Plains Otter Tail LLC</c:v>
                </c:pt>
                <c:pt idx="14">
                  <c:v>Guardian </c:v>
                </c:pt>
                <c:pt idx="15">
                  <c:v>Heartland Corn Products</c:v>
                </c:pt>
                <c:pt idx="16">
                  <c:v>Heron Lake BioEnergy LLC </c:v>
                </c:pt>
                <c:pt idx="17">
                  <c:v>Highwater Ethanol</c:v>
                </c:pt>
                <c:pt idx="18">
                  <c:v>Northstar Ethanol LLC</c:v>
                </c:pt>
                <c:pt idx="19">
                  <c:v>POET Biorefining</c:v>
                </c:pt>
                <c:pt idx="20">
                  <c:v>Valero Renewable Fuels Co LLC</c:v>
                </c:pt>
              </c:strCache>
            </c:strRef>
          </c:cat>
          <c:val>
            <c:numRef>
              <c:f>'Pick to Draft (Avg)'!$B$2:$B$22</c:f>
              <c:numCache>
                <c:formatCode>0.0</c:formatCode>
                <c:ptCount val="21"/>
                <c:pt idx="0" formatCode="General">
                  <c:v>32</c:v>
                </c:pt>
                <c:pt idx="1">
                  <c:v>526.33333333333337</c:v>
                </c:pt>
                <c:pt idx="2">
                  <c:v>474</c:v>
                </c:pt>
                <c:pt idx="3">
                  <c:v>10</c:v>
                </c:pt>
                <c:pt idx="4">
                  <c:v>180</c:v>
                </c:pt>
                <c:pt idx="5" formatCode="General">
                  <c:v>145</c:v>
                </c:pt>
                <c:pt idx="6">
                  <c:v>177</c:v>
                </c:pt>
                <c:pt idx="7" formatCode="General">
                  <c:v>1088</c:v>
                </c:pt>
                <c:pt idx="8">
                  <c:v>470</c:v>
                </c:pt>
                <c:pt idx="9" formatCode="General">
                  <c:v>793</c:v>
                </c:pt>
                <c:pt idx="10">
                  <c:v>42.5</c:v>
                </c:pt>
                <c:pt idx="11" formatCode="General">
                  <c:v>488</c:v>
                </c:pt>
                <c:pt idx="12">
                  <c:v>113.5</c:v>
                </c:pt>
                <c:pt idx="13" formatCode="General">
                  <c:v>92.5</c:v>
                </c:pt>
                <c:pt idx="14" formatCode="General">
                  <c:v>163.19999999999999</c:v>
                </c:pt>
                <c:pt idx="15">
                  <c:v>192.66666666666666</c:v>
                </c:pt>
                <c:pt idx="16">
                  <c:v>312.75</c:v>
                </c:pt>
                <c:pt idx="17">
                  <c:v>30</c:v>
                </c:pt>
                <c:pt idx="18">
                  <c:v>90.6</c:v>
                </c:pt>
                <c:pt idx="19">
                  <c:v>273</c:v>
                </c:pt>
                <c:pt idx="20">
                  <c:v>170.75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DA-4CEA-A859-2B6120961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3360888"/>
        <c:axId val="323361216"/>
      </c:barChart>
      <c:catAx>
        <c:axId val="323360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361216"/>
        <c:crosses val="autoZero"/>
        <c:auto val="1"/>
        <c:lblAlgn val="ctr"/>
        <c:lblOffset val="100"/>
        <c:noMultiLvlLbl val="0"/>
      </c:catAx>
      <c:valAx>
        <c:axId val="32336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360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'Pick to Issue (Avg)'!$B$1</c:f>
              <c:strCache>
                <c:ptCount val="1"/>
                <c:pt idx="0">
                  <c:v>Average Days Pick up to Issuance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'Pick to Issue (Avg)'!$A$2:$A$22</c:f>
              <c:strCache>
                <c:ptCount val="21"/>
                <c:pt idx="0">
                  <c:v>Agra Resources Coop</c:v>
                </c:pt>
                <c:pt idx="1">
                  <c:v>Al-Corn</c:v>
                </c:pt>
                <c:pt idx="2">
                  <c:v>Archer Daniels Midland </c:v>
                </c:pt>
                <c:pt idx="3">
                  <c:v>Buffalo Lake Advanced Biofuels LLC</c:v>
                </c:pt>
                <c:pt idx="4">
                  <c:v>Bushmills Ethanol </c:v>
                </c:pt>
                <c:pt idx="5">
                  <c:v>Central MN Renewables</c:v>
                </c:pt>
                <c:pt idx="6">
                  <c:v>Chippewa Valley Ethanol Co LLLP</c:v>
                </c:pt>
                <c:pt idx="7">
                  <c:v>Corn Plus </c:v>
                </c:pt>
                <c:pt idx="8">
                  <c:v>DENCO II LLC </c:v>
                </c:pt>
                <c:pt idx="9">
                  <c:v>Ethanol 2000 LLP</c:v>
                </c:pt>
                <c:pt idx="10">
                  <c:v>Gevo/Agri-Energy LLC </c:v>
                </c:pt>
                <c:pt idx="11">
                  <c:v>Granite Falls Energy LLC </c:v>
                </c:pt>
                <c:pt idx="12">
                  <c:v>Green Plains Fairmont LLC</c:v>
                </c:pt>
                <c:pt idx="13">
                  <c:v>Green Plains Otter Tail LLC</c:v>
                </c:pt>
                <c:pt idx="14">
                  <c:v>Guardian </c:v>
                </c:pt>
                <c:pt idx="15">
                  <c:v>Heartland Corn Products</c:v>
                </c:pt>
                <c:pt idx="16">
                  <c:v>Heron Lake BioEnergy LLC </c:v>
                </c:pt>
                <c:pt idx="17">
                  <c:v>Highwater Ethanol</c:v>
                </c:pt>
                <c:pt idx="18">
                  <c:v>Northstar Ethanol LLC</c:v>
                </c:pt>
                <c:pt idx="19">
                  <c:v>POET Biorefining</c:v>
                </c:pt>
                <c:pt idx="20">
                  <c:v>Valero Renewable Fuels Co LLC</c:v>
                </c:pt>
              </c:strCache>
            </c:strRef>
          </c:cat>
          <c:val>
            <c:numRef>
              <c:f>'Pick to Issue (Avg)'!$B$2:$B$22</c:f>
              <c:numCache>
                <c:formatCode>0.0</c:formatCode>
                <c:ptCount val="21"/>
                <c:pt idx="0" formatCode="General">
                  <c:v>92</c:v>
                </c:pt>
                <c:pt idx="1">
                  <c:v>622.33333333333337</c:v>
                </c:pt>
                <c:pt idx="2">
                  <c:v>771.66666666666663</c:v>
                </c:pt>
                <c:pt idx="3">
                  <c:v>57</c:v>
                </c:pt>
                <c:pt idx="4">
                  <c:v>321.5</c:v>
                </c:pt>
                <c:pt idx="5" formatCode="General">
                  <c:v>201</c:v>
                </c:pt>
                <c:pt idx="6">
                  <c:v>265.57142857142856</c:v>
                </c:pt>
                <c:pt idx="7" formatCode="General">
                  <c:v>1153</c:v>
                </c:pt>
                <c:pt idx="8">
                  <c:v>539.85714285714278</c:v>
                </c:pt>
                <c:pt idx="9" formatCode="General">
                  <c:v>778</c:v>
                </c:pt>
                <c:pt idx="10">
                  <c:v>96.5</c:v>
                </c:pt>
                <c:pt idx="11" formatCode="General">
                  <c:v>581</c:v>
                </c:pt>
                <c:pt idx="12">
                  <c:v>247.5</c:v>
                </c:pt>
                <c:pt idx="13" formatCode="General">
                  <c:v>149.5</c:v>
                </c:pt>
                <c:pt idx="14" formatCode="General">
                  <c:v>277.8</c:v>
                </c:pt>
                <c:pt idx="15">
                  <c:v>292.66666666666669</c:v>
                </c:pt>
                <c:pt idx="16">
                  <c:v>539.25</c:v>
                </c:pt>
                <c:pt idx="17">
                  <c:v>165.5</c:v>
                </c:pt>
                <c:pt idx="18">
                  <c:v>158.80000000000001</c:v>
                </c:pt>
                <c:pt idx="19">
                  <c:v>382</c:v>
                </c:pt>
                <c:pt idx="20">
                  <c:v>494.5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05-46AC-AD3A-9B34A4A78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925064"/>
        <c:axId val="399208832"/>
      </c:barChart>
      <c:catAx>
        <c:axId val="405925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208832"/>
        <c:crosses val="autoZero"/>
        <c:auto val="1"/>
        <c:lblAlgn val="ctr"/>
        <c:lblOffset val="100"/>
        <c:noMultiLvlLbl val="0"/>
      </c:catAx>
      <c:valAx>
        <c:axId val="39920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925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Hours per Project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'Hours (Avg)'!$B$1</c:f>
              <c:strCache>
                <c:ptCount val="1"/>
                <c:pt idx="0">
                  <c:v>Average Hours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'Hours (Avg)'!$A$2:$A$22</c:f>
              <c:strCache>
                <c:ptCount val="21"/>
                <c:pt idx="0">
                  <c:v>Agra Resources Coop</c:v>
                </c:pt>
                <c:pt idx="1">
                  <c:v>Al-Corn</c:v>
                </c:pt>
                <c:pt idx="2">
                  <c:v>Archer Daniels Midland </c:v>
                </c:pt>
                <c:pt idx="3">
                  <c:v>Buffalo Lake Advanced Biofuels LLC</c:v>
                </c:pt>
                <c:pt idx="4">
                  <c:v>Bushmills Ethanol </c:v>
                </c:pt>
                <c:pt idx="5">
                  <c:v>Central MN Renewables</c:v>
                </c:pt>
                <c:pt idx="6">
                  <c:v>Chippewa Valley Ethanol Co LLLP</c:v>
                </c:pt>
                <c:pt idx="7">
                  <c:v>Corn Plus </c:v>
                </c:pt>
                <c:pt idx="8">
                  <c:v>DENCO II LLC </c:v>
                </c:pt>
                <c:pt idx="9">
                  <c:v>Ethanol 2000 LLP</c:v>
                </c:pt>
                <c:pt idx="10">
                  <c:v>Gevo/Agri-Energy LLC </c:v>
                </c:pt>
                <c:pt idx="11">
                  <c:v>Granite Falls Energy LLC </c:v>
                </c:pt>
                <c:pt idx="12">
                  <c:v>Green Plains Fairmont LLC</c:v>
                </c:pt>
                <c:pt idx="13">
                  <c:v>Green Plains Otter Tail LLC</c:v>
                </c:pt>
                <c:pt idx="14">
                  <c:v>Guardian </c:v>
                </c:pt>
                <c:pt idx="15">
                  <c:v>Heartland Corn Products</c:v>
                </c:pt>
                <c:pt idx="16">
                  <c:v>Heron Lake BioEnergy LLC </c:v>
                </c:pt>
                <c:pt idx="17">
                  <c:v>Highwater Ethanol</c:v>
                </c:pt>
                <c:pt idx="18">
                  <c:v>Northstar Ethanol LLC</c:v>
                </c:pt>
                <c:pt idx="19">
                  <c:v>POET Biorefining</c:v>
                </c:pt>
                <c:pt idx="20">
                  <c:v>Valero Renewable Fuels Co LLC</c:v>
                </c:pt>
              </c:strCache>
            </c:strRef>
          </c:cat>
          <c:val>
            <c:numRef>
              <c:f>'Hours (Avg)'!$B$2:$B$22</c:f>
              <c:numCache>
                <c:formatCode>0.0</c:formatCode>
                <c:ptCount val="21"/>
                <c:pt idx="0" formatCode="General">
                  <c:v>135</c:v>
                </c:pt>
                <c:pt idx="1">
                  <c:v>216</c:v>
                </c:pt>
                <c:pt idx="2">
                  <c:v>383</c:v>
                </c:pt>
                <c:pt idx="3">
                  <c:v>30</c:v>
                </c:pt>
                <c:pt idx="4">
                  <c:v>826</c:v>
                </c:pt>
                <c:pt idx="5" formatCode="General">
                  <c:v>521</c:v>
                </c:pt>
                <c:pt idx="6">
                  <c:v>314.07142857142856</c:v>
                </c:pt>
                <c:pt idx="7" formatCode="General">
                  <c:v>378</c:v>
                </c:pt>
                <c:pt idx="8">
                  <c:v>404.35714285714283</c:v>
                </c:pt>
                <c:pt idx="9" formatCode="General">
                  <c:v>1644</c:v>
                </c:pt>
                <c:pt idx="10">
                  <c:v>168.5</c:v>
                </c:pt>
                <c:pt idx="11" formatCode="General">
                  <c:v>598</c:v>
                </c:pt>
                <c:pt idx="12">
                  <c:v>247.5</c:v>
                </c:pt>
                <c:pt idx="13" formatCode="General">
                  <c:v>277</c:v>
                </c:pt>
                <c:pt idx="14" formatCode="General">
                  <c:v>381.6</c:v>
                </c:pt>
                <c:pt idx="15">
                  <c:v>265.66666666666669</c:v>
                </c:pt>
                <c:pt idx="16">
                  <c:v>818.5</c:v>
                </c:pt>
                <c:pt idx="17">
                  <c:v>90</c:v>
                </c:pt>
                <c:pt idx="18">
                  <c:v>303.3</c:v>
                </c:pt>
                <c:pt idx="19">
                  <c:v>112</c:v>
                </c:pt>
                <c:pt idx="20">
                  <c:v>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97-4B42-B3E1-8E2D06CEB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3483328"/>
        <c:axId val="403485296"/>
      </c:barChart>
      <c:catAx>
        <c:axId val="40348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485296"/>
        <c:crosses val="autoZero"/>
        <c:auto val="1"/>
        <c:lblAlgn val="ctr"/>
        <c:lblOffset val="100"/>
        <c:noMultiLvlLbl val="0"/>
      </c:catAx>
      <c:valAx>
        <c:axId val="40348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48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'PtoD Hr per Day (Avg)'!$B$1</c:f>
              <c:strCache>
                <c:ptCount val="1"/>
                <c:pt idx="0">
                  <c:v>Average Hours/days pick up to draft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'PtoD Hr per Day (Avg)'!$A$2:$A$22</c:f>
              <c:strCache>
                <c:ptCount val="21"/>
                <c:pt idx="0">
                  <c:v>Agra Resources Coop</c:v>
                </c:pt>
                <c:pt idx="1">
                  <c:v>Al-Corn</c:v>
                </c:pt>
                <c:pt idx="2">
                  <c:v>Archer Daniels Midland </c:v>
                </c:pt>
                <c:pt idx="3">
                  <c:v>Buffalo Lake Advanced Biofuels LLC</c:v>
                </c:pt>
                <c:pt idx="4">
                  <c:v>Bushmills Ethanol </c:v>
                </c:pt>
                <c:pt idx="5">
                  <c:v>Central MN Renewables</c:v>
                </c:pt>
                <c:pt idx="6">
                  <c:v>Chippewa Valley Ethanol Co LLLP</c:v>
                </c:pt>
                <c:pt idx="7">
                  <c:v>Corn Plus </c:v>
                </c:pt>
                <c:pt idx="8">
                  <c:v>DENCO II LLC </c:v>
                </c:pt>
                <c:pt idx="9">
                  <c:v>Ethanol 2000 LLP</c:v>
                </c:pt>
                <c:pt idx="10">
                  <c:v>Gevo/Agri-Energy LLC </c:v>
                </c:pt>
                <c:pt idx="11">
                  <c:v>Granite Falls Energy LLC </c:v>
                </c:pt>
                <c:pt idx="12">
                  <c:v>Green Plains Fairmont LLC</c:v>
                </c:pt>
                <c:pt idx="13">
                  <c:v>Green Plains Otter Tail LLC</c:v>
                </c:pt>
                <c:pt idx="14">
                  <c:v>Guardian </c:v>
                </c:pt>
                <c:pt idx="15">
                  <c:v>Heartland Corn Products</c:v>
                </c:pt>
                <c:pt idx="16">
                  <c:v>Heron Lake BioEnergy LLC </c:v>
                </c:pt>
                <c:pt idx="17">
                  <c:v>Highwater Ethanol</c:v>
                </c:pt>
                <c:pt idx="18">
                  <c:v>Northstar Ethanol LLC</c:v>
                </c:pt>
                <c:pt idx="19">
                  <c:v>POET Biorefining</c:v>
                </c:pt>
                <c:pt idx="20">
                  <c:v>Valero Renewable Fuels Co LLC</c:v>
                </c:pt>
              </c:strCache>
            </c:strRef>
          </c:cat>
          <c:val>
            <c:numRef>
              <c:f>'PtoD Hr per Day (Avg)'!$B$2:$B$22</c:f>
              <c:numCache>
                <c:formatCode>0.0</c:formatCode>
                <c:ptCount val="21"/>
                <c:pt idx="0">
                  <c:v>4.21875</c:v>
                </c:pt>
                <c:pt idx="1">
                  <c:v>7.7231344950848966</c:v>
                </c:pt>
                <c:pt idx="2">
                  <c:v>0.79731675706046679</c:v>
                </c:pt>
                <c:pt idx="3">
                  <c:v>3</c:v>
                </c:pt>
                <c:pt idx="4">
                  <c:v>7.8195266272189343</c:v>
                </c:pt>
                <c:pt idx="5">
                  <c:v>3.4673414820473645</c:v>
                </c:pt>
                <c:pt idx="6">
                  <c:v>6.8310633817391704</c:v>
                </c:pt>
                <c:pt idx="7">
                  <c:v>0.34742647058823528</c:v>
                </c:pt>
                <c:pt idx="8">
                  <c:v>3.5486104447915903</c:v>
                </c:pt>
                <c:pt idx="9">
                  <c:v>2.0731399747793189</c:v>
                </c:pt>
                <c:pt idx="10">
                  <c:v>14.357142857142858</c:v>
                </c:pt>
                <c:pt idx="11">
                  <c:v>1.2254098360655739</c:v>
                </c:pt>
                <c:pt idx="12">
                  <c:v>1.7388695315524585</c:v>
                </c:pt>
                <c:pt idx="13">
                  <c:v>2.9934548854604954</c:v>
                </c:pt>
                <c:pt idx="14">
                  <c:v>4.484988685040757</c:v>
                </c:pt>
                <c:pt idx="15">
                  <c:v>2.9323627998118229</c:v>
                </c:pt>
                <c:pt idx="16">
                  <c:v>2.4451739521119542</c:v>
                </c:pt>
                <c:pt idx="17">
                  <c:v>3.0513392857142856</c:v>
                </c:pt>
                <c:pt idx="18">
                  <c:v>4.5648945176552544</c:v>
                </c:pt>
                <c:pt idx="19">
                  <c:v>0.88221774193548386</c:v>
                </c:pt>
                <c:pt idx="20">
                  <c:v>2.6513701509153011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8D-4D0A-947C-924465DA3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8049480"/>
        <c:axId val="598048168"/>
      </c:barChart>
      <c:catAx>
        <c:axId val="598049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048168"/>
        <c:crosses val="autoZero"/>
        <c:auto val="1"/>
        <c:lblAlgn val="ctr"/>
        <c:lblOffset val="100"/>
        <c:noMultiLvlLbl val="0"/>
      </c:catAx>
      <c:valAx>
        <c:axId val="598048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049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'PtoI Hr per Day (Avg)'!$B$1</c:f>
              <c:strCache>
                <c:ptCount val="1"/>
                <c:pt idx="0">
                  <c:v>Average Hours/days pick up to issuance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'PtoI Hr per Day (Avg)'!$A$2:$A$22</c:f>
              <c:strCache>
                <c:ptCount val="21"/>
                <c:pt idx="0">
                  <c:v>Agra Resources Coop</c:v>
                </c:pt>
                <c:pt idx="1">
                  <c:v>Al-Corn</c:v>
                </c:pt>
                <c:pt idx="2">
                  <c:v>Archer Daniels Midland </c:v>
                </c:pt>
                <c:pt idx="3">
                  <c:v>Buffalo Lake Advanced Biofuels LLC</c:v>
                </c:pt>
                <c:pt idx="4">
                  <c:v>Bushmills Ethanol </c:v>
                </c:pt>
                <c:pt idx="5">
                  <c:v>Central MN Renewables</c:v>
                </c:pt>
                <c:pt idx="6">
                  <c:v>Chippewa Valley Ethanol Co LLLP</c:v>
                </c:pt>
                <c:pt idx="7">
                  <c:v>Corn Plus </c:v>
                </c:pt>
                <c:pt idx="8">
                  <c:v>DENCO II LLC </c:v>
                </c:pt>
                <c:pt idx="9">
                  <c:v>Ethanol 2000 LLP</c:v>
                </c:pt>
                <c:pt idx="10">
                  <c:v>Gevo/Agri-Energy LLC </c:v>
                </c:pt>
                <c:pt idx="11">
                  <c:v>Granite Falls Energy LLC </c:v>
                </c:pt>
                <c:pt idx="12">
                  <c:v>Green Plains Fairmont LLC</c:v>
                </c:pt>
                <c:pt idx="13">
                  <c:v>Green Plains Otter Tail LLC</c:v>
                </c:pt>
                <c:pt idx="14">
                  <c:v>Guardian </c:v>
                </c:pt>
                <c:pt idx="15">
                  <c:v>Heartland Corn Products</c:v>
                </c:pt>
                <c:pt idx="16">
                  <c:v>Heron Lake BioEnergy LLC </c:v>
                </c:pt>
                <c:pt idx="17">
                  <c:v>Highwater Ethanol</c:v>
                </c:pt>
                <c:pt idx="18">
                  <c:v>Northstar Ethanol LLC</c:v>
                </c:pt>
                <c:pt idx="19">
                  <c:v>POET Biorefining</c:v>
                </c:pt>
                <c:pt idx="20">
                  <c:v>Valero Renewable Fuels Co LLC</c:v>
                </c:pt>
              </c:strCache>
            </c:strRef>
          </c:cat>
          <c:val>
            <c:numRef>
              <c:f>'PtoI Hr per Day (Avg)'!$B$2:$B$22</c:f>
              <c:numCache>
                <c:formatCode>0.0</c:formatCode>
                <c:ptCount val="21"/>
                <c:pt idx="0">
                  <c:v>1.4673913043478262</c:v>
                </c:pt>
                <c:pt idx="1">
                  <c:v>0.94777949323403876</c:v>
                </c:pt>
                <c:pt idx="2">
                  <c:v>0.44173283916483164</c:v>
                </c:pt>
                <c:pt idx="3">
                  <c:v>0.52631578947368418</c:v>
                </c:pt>
                <c:pt idx="4">
                  <c:v>2.2129254366323332</c:v>
                </c:pt>
                <c:pt idx="5">
                  <c:v>2.5178283417284932</c:v>
                </c:pt>
                <c:pt idx="6">
                  <c:v>1.5867507545371204</c:v>
                </c:pt>
                <c:pt idx="7">
                  <c:v>0.32784041630529054</c:v>
                </c:pt>
                <c:pt idx="8">
                  <c:v>1.4774731708569682</c:v>
                </c:pt>
                <c:pt idx="9">
                  <c:v>2.1131105398457581</c:v>
                </c:pt>
                <c:pt idx="10">
                  <c:v>1.3306976744186048</c:v>
                </c:pt>
                <c:pt idx="11">
                  <c:v>1.0292598967297764</c:v>
                </c:pt>
                <c:pt idx="12">
                  <c:v>0.84014567569478826</c:v>
                </c:pt>
                <c:pt idx="13">
                  <c:v>1.871345029239766</c:v>
                </c:pt>
                <c:pt idx="14">
                  <c:v>1.6608892226352439</c:v>
                </c:pt>
                <c:pt idx="15">
                  <c:v>1.0297339415478528</c:v>
                </c:pt>
                <c:pt idx="16">
                  <c:v>1.5124818301539147</c:v>
                </c:pt>
                <c:pt idx="17">
                  <c:v>0.59146759140337357</c:v>
                </c:pt>
                <c:pt idx="18">
                  <c:v>2.1915983496837819</c:v>
                </c:pt>
                <c:pt idx="19">
                  <c:v>0.35072392436733524</c:v>
                </c:pt>
                <c:pt idx="20">
                  <c:v>0.67315774123285865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22-4807-961C-C58FC3E94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7798168"/>
        <c:axId val="597799480"/>
      </c:barChart>
      <c:catAx>
        <c:axId val="597798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799480"/>
        <c:crosses val="autoZero"/>
        <c:auto val="1"/>
        <c:lblAlgn val="ctr"/>
        <c:lblOffset val="100"/>
        <c:noMultiLvlLbl val="0"/>
      </c:catAx>
      <c:valAx>
        <c:axId val="597799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798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ethanol project vs. all priority</a:t>
            </a:r>
            <a:r>
              <a:rPr lang="en-US" baseline="0"/>
              <a:t> projects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'9. All vs. Ethanol by year'!$A$16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'9. All vs. Ethanol by year'!$B$15:$O$15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'9. All vs. Ethanol by year'!$B$16:$O$16</c:f>
              <c:numCache>
                <c:formatCode>General</c:formatCode>
                <c:ptCount val="14"/>
                <c:pt idx="0">
                  <c:v>11</c:v>
                </c:pt>
                <c:pt idx="1">
                  <c:v>20</c:v>
                </c:pt>
                <c:pt idx="2">
                  <c:v>27</c:v>
                </c:pt>
                <c:pt idx="3">
                  <c:v>16</c:v>
                </c:pt>
                <c:pt idx="4">
                  <c:v>9</c:v>
                </c:pt>
                <c:pt idx="5">
                  <c:v>8</c:v>
                </c:pt>
                <c:pt idx="6">
                  <c:v>8</c:v>
                </c:pt>
                <c:pt idx="7">
                  <c:v>21</c:v>
                </c:pt>
                <c:pt idx="8">
                  <c:v>24</c:v>
                </c:pt>
                <c:pt idx="9">
                  <c:v>18</c:v>
                </c:pt>
                <c:pt idx="10">
                  <c:v>20</c:v>
                </c:pt>
                <c:pt idx="11">
                  <c:v>7</c:v>
                </c:pt>
                <c:pt idx="12">
                  <c:v>37</c:v>
                </c:pt>
                <c:pt idx="1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7A-4822-9632-B9832ABB8B39}"/>
            </c:ext>
          </c:extLst>
        </c:ser>
        <c:ser>
          <c:idx val="1"/>
          <c:order val="1"/>
          <c:tx>
            <c:strRef>
              <c:f>'9. All vs. Ethanol by year'!$A$17</c:f>
              <c:strCache>
                <c:ptCount val="1"/>
                <c:pt idx="0">
                  <c:v>Ethanol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'9. All vs. Ethanol by year'!$B$15:$O$15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'9. All vs. Ethanol by year'!$B$17:$O$17</c:f>
              <c:numCache>
                <c:formatCode>General</c:formatCode>
                <c:ptCount val="14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35</c:v>
                </c:pt>
                <c:pt idx="7">
                  <c:v>4</c:v>
                </c:pt>
                <c:pt idx="8">
                  <c:v>7</c:v>
                </c:pt>
                <c:pt idx="9">
                  <c:v>3</c:v>
                </c:pt>
                <c:pt idx="10">
                  <c:v>3</c:v>
                </c:pt>
                <c:pt idx="11">
                  <c:v>4</c:v>
                </c:pt>
                <c:pt idx="12">
                  <c:v>2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7A-4822-9632-B9832ABB8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3372800"/>
        <c:axId val="453380016"/>
      </c:barChart>
      <c:catAx>
        <c:axId val="45337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380016"/>
        <c:crosses val="autoZero"/>
        <c:auto val="1"/>
        <c:lblAlgn val="ctr"/>
        <c:lblOffset val="100"/>
        <c:noMultiLvlLbl val="0"/>
      </c:catAx>
      <c:valAx>
        <c:axId val="45338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37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# of days between permit milestone date for ethanol projects,</a:t>
            </a:r>
          </a:p>
          <a:p>
            <a:pPr>
              <a:defRPr/>
            </a:pPr>
            <a:r>
              <a:rPr lang="en-US"/>
              <a:t>broken up by</a:t>
            </a:r>
            <a:r>
              <a:rPr lang="en-US" baseline="0"/>
              <a:t> year the permit was picked up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'6. Ethanol by year'!$A$2</c:f>
              <c:strCache>
                <c:ptCount val="1"/>
                <c:pt idx="0">
                  <c:v>Days from Receipt to Pick Up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'6. Ethanol by year'!$C$1:$P$1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'6. Ethanol by year'!$C$2:$P$2</c:f>
              <c:numCache>
                <c:formatCode>General</c:formatCode>
                <c:ptCount val="14"/>
                <c:pt idx="0">
                  <c:v>171.28571428571428</c:v>
                </c:pt>
                <c:pt idx="1">
                  <c:v>34</c:v>
                </c:pt>
                <c:pt idx="2">
                  <c:v>33</c:v>
                </c:pt>
                <c:pt idx="3">
                  <c:v>51.666666666666664</c:v>
                </c:pt>
                <c:pt idx="4">
                  <c:v>441.75</c:v>
                </c:pt>
                <c:pt idx="5">
                  <c:v>27</c:v>
                </c:pt>
                <c:pt idx="6">
                  <c:v>715.75</c:v>
                </c:pt>
                <c:pt idx="7">
                  <c:v>75</c:v>
                </c:pt>
                <c:pt idx="8">
                  <c:v>91.333333333333329</c:v>
                </c:pt>
                <c:pt idx="9">
                  <c:v>549</c:v>
                </c:pt>
                <c:pt idx="10">
                  <c:v>21.75</c:v>
                </c:pt>
                <c:pt idx="11">
                  <c:v>709</c:v>
                </c:pt>
                <c:pt idx="12">
                  <c:v>282.5</c:v>
                </c:pt>
                <c:pt idx="13">
                  <c:v>282.5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E-4449-84A6-3959D6639869}"/>
            </c:ext>
          </c:extLst>
        </c:ser>
        <c:ser>
          <c:idx val="1"/>
          <c:order val="1"/>
          <c:tx>
            <c:strRef>
              <c:f>'6. Ethanol by year'!$A$3</c:f>
              <c:strCache>
                <c:ptCount val="1"/>
                <c:pt idx="0">
                  <c:v>Days from Pick Up to Draft to Permittee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'6. Ethanol by year'!$C$1:$P$1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'6. Ethanol by year'!$C$3:$P$3</c:f>
              <c:numCache>
                <c:formatCode>General</c:formatCode>
                <c:ptCount val="14"/>
                <c:pt idx="0">
                  <c:v>152.42857142857142</c:v>
                </c:pt>
                <c:pt idx="1">
                  <c:v>125.6</c:v>
                </c:pt>
                <c:pt idx="2">
                  <c:v>319.5</c:v>
                </c:pt>
                <c:pt idx="3">
                  <c:v>501</c:v>
                </c:pt>
                <c:pt idx="4">
                  <c:v>554.25</c:v>
                </c:pt>
                <c:pt idx="5">
                  <c:v>101.4</c:v>
                </c:pt>
                <c:pt idx="6">
                  <c:v>607.75</c:v>
                </c:pt>
                <c:pt idx="7">
                  <c:v>145</c:v>
                </c:pt>
                <c:pt idx="8">
                  <c:v>272.33333333333331</c:v>
                </c:pt>
                <c:pt idx="9">
                  <c:v>159</c:v>
                </c:pt>
                <c:pt idx="10">
                  <c:v>123.25</c:v>
                </c:pt>
                <c:pt idx="11">
                  <c:v>219.5</c:v>
                </c:pt>
                <c:pt idx="12">
                  <c:v>151.5</c:v>
                </c:pt>
                <c:pt idx="13">
                  <c:v>151.5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6E-4449-84A6-3959D6639869}"/>
            </c:ext>
          </c:extLst>
        </c:ser>
        <c:ser>
          <c:idx val="2"/>
          <c:order val="2"/>
          <c:tx>
            <c:strRef>
              <c:f>'6. Ethanol by year'!$A$4</c:f>
              <c:strCache>
                <c:ptCount val="1"/>
                <c:pt idx="0">
                  <c:v>Total Days from Pick Up to Issuance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'6. Ethanol by year'!$C$1:$P$1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'6. Ethanol by year'!$C$4:$P$4</c:f>
              <c:numCache>
                <c:formatCode>General</c:formatCode>
                <c:ptCount val="14"/>
                <c:pt idx="0">
                  <c:v>213</c:v>
                </c:pt>
                <c:pt idx="1">
                  <c:v>215.6</c:v>
                </c:pt>
                <c:pt idx="2">
                  <c:v>697.5</c:v>
                </c:pt>
                <c:pt idx="3">
                  <c:v>660</c:v>
                </c:pt>
                <c:pt idx="4">
                  <c:v>459.25</c:v>
                </c:pt>
                <c:pt idx="5">
                  <c:v>186.6</c:v>
                </c:pt>
                <c:pt idx="6">
                  <c:v>666.25</c:v>
                </c:pt>
                <c:pt idx="7">
                  <c:v>250.42857142857142</c:v>
                </c:pt>
                <c:pt idx="8">
                  <c:v>316.33333333333331</c:v>
                </c:pt>
                <c:pt idx="9">
                  <c:v>268</c:v>
                </c:pt>
                <c:pt idx="10">
                  <c:v>179.75</c:v>
                </c:pt>
                <c:pt idx="11">
                  <c:v>391.5</c:v>
                </c:pt>
                <c:pt idx="12">
                  <c:v>232.5</c:v>
                </c:pt>
                <c:pt idx="13">
                  <c:v>232.5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6E-4449-84A6-3959D6639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7841376"/>
        <c:axId val="387841048"/>
      </c:barChart>
      <c:catAx>
        <c:axId val="38784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841048"/>
        <c:crosses val="autoZero"/>
        <c:auto val="1"/>
        <c:lblAlgn val="ctr"/>
        <c:lblOffset val="100"/>
        <c:noMultiLvlLbl val="0"/>
      </c:catAx>
      <c:valAx>
        <c:axId val="387841048"/>
        <c:scaling>
          <c:orientation val="minMax"/>
          <c:max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84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number</a:t>
            </a:r>
            <a:r>
              <a:rPr lang="en-US" baseline="0"/>
              <a:t> of d</a:t>
            </a:r>
            <a:r>
              <a:rPr lang="en-US"/>
              <a:t>ays from receipt to pick-up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'9. All vs. Ethanol by year'!$A$20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'9. All vs. Ethanol by year'!$B$19:$O$19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'9. All vs. Ethanol by year'!$B$20:$O$20</c:f>
              <c:numCache>
                <c:formatCode>General</c:formatCode>
                <c:ptCount val="14"/>
                <c:pt idx="0">
                  <c:v>33.36</c:v>
                </c:pt>
                <c:pt idx="1">
                  <c:v>229.35</c:v>
                </c:pt>
                <c:pt idx="2">
                  <c:v>130.19999999999999</c:v>
                </c:pt>
                <c:pt idx="3">
                  <c:v>103.3</c:v>
                </c:pt>
                <c:pt idx="4">
                  <c:v>116.89</c:v>
                </c:pt>
                <c:pt idx="5">
                  <c:v>261.75</c:v>
                </c:pt>
                <c:pt idx="6">
                  <c:v>69.400000000000006</c:v>
                </c:pt>
                <c:pt idx="7">
                  <c:v>38.799999999999997</c:v>
                </c:pt>
                <c:pt idx="8">
                  <c:v>75.8</c:v>
                </c:pt>
                <c:pt idx="9">
                  <c:v>54.9</c:v>
                </c:pt>
                <c:pt idx="10">
                  <c:v>27.6</c:v>
                </c:pt>
                <c:pt idx="11">
                  <c:v>36.299999999999997</c:v>
                </c:pt>
                <c:pt idx="12">
                  <c:v>216.6</c:v>
                </c:pt>
                <c:pt idx="13">
                  <c:v>160.6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B4-4B72-B8DD-9D8B78474D27}"/>
            </c:ext>
          </c:extLst>
        </c:ser>
        <c:ser>
          <c:idx val="1"/>
          <c:order val="1"/>
          <c:tx>
            <c:strRef>
              <c:f>'9. All vs. Ethanol by year'!$A$21</c:f>
              <c:strCache>
                <c:ptCount val="1"/>
                <c:pt idx="0">
                  <c:v>Ethanol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'9. All vs. Ethanol by year'!$B$19:$O$19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'9. All vs. Ethanol by year'!$B$21:$O$21</c:f>
              <c:numCache>
                <c:formatCode>General</c:formatCode>
                <c:ptCount val="14"/>
                <c:pt idx="0">
                  <c:v>60.25</c:v>
                </c:pt>
                <c:pt idx="1">
                  <c:v>171.28571428571428</c:v>
                </c:pt>
                <c:pt idx="2">
                  <c:v>34</c:v>
                </c:pt>
                <c:pt idx="3">
                  <c:v>33</c:v>
                </c:pt>
                <c:pt idx="4">
                  <c:v>51.666666666666664</c:v>
                </c:pt>
                <c:pt idx="5">
                  <c:v>441.75</c:v>
                </c:pt>
                <c:pt idx="6">
                  <c:v>27</c:v>
                </c:pt>
                <c:pt idx="7">
                  <c:v>715.75</c:v>
                </c:pt>
                <c:pt idx="8">
                  <c:v>75</c:v>
                </c:pt>
                <c:pt idx="9">
                  <c:v>91.333333333333329</c:v>
                </c:pt>
                <c:pt idx="10">
                  <c:v>549</c:v>
                </c:pt>
                <c:pt idx="11">
                  <c:v>21.75</c:v>
                </c:pt>
                <c:pt idx="12">
                  <c:v>709</c:v>
                </c:pt>
                <c:pt idx="13">
                  <c:v>282.5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B4-4B72-B8DD-9D8B78474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2079648"/>
        <c:axId val="486313656"/>
      </c:barChart>
      <c:catAx>
        <c:axId val="45207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313656"/>
        <c:crosses val="autoZero"/>
        <c:auto val="1"/>
        <c:lblAlgn val="ctr"/>
        <c:lblOffset val="100"/>
        <c:noMultiLvlLbl val="0"/>
      </c:catAx>
      <c:valAx>
        <c:axId val="486313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07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</a:t>
            </a:r>
            <a:r>
              <a:rPr lang="en-US" baseline="0"/>
              <a:t> number of d</a:t>
            </a:r>
            <a:r>
              <a:rPr lang="en-US"/>
              <a:t>ays from pick-up</a:t>
            </a:r>
            <a:r>
              <a:rPr lang="en-US" baseline="0"/>
              <a:t> to Permittee draft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'9. All vs. Ethanol by year'!$A$25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'9. All vs. Ethanol by year'!$B$24:$O$24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'9. All vs. Ethanol by year'!$B$25:$O$25</c:f>
              <c:numCache>
                <c:formatCode>General</c:formatCode>
                <c:ptCount val="14"/>
                <c:pt idx="0">
                  <c:v>120.8</c:v>
                </c:pt>
                <c:pt idx="1">
                  <c:v>76.849999999999994</c:v>
                </c:pt>
                <c:pt idx="2">
                  <c:v>162.69999999999999</c:v>
                </c:pt>
                <c:pt idx="3">
                  <c:v>70.56</c:v>
                </c:pt>
                <c:pt idx="4">
                  <c:v>413.33</c:v>
                </c:pt>
                <c:pt idx="5">
                  <c:v>326.10000000000002</c:v>
                </c:pt>
                <c:pt idx="6">
                  <c:v>111.3</c:v>
                </c:pt>
                <c:pt idx="7">
                  <c:v>60.3</c:v>
                </c:pt>
                <c:pt idx="8">
                  <c:v>108.5</c:v>
                </c:pt>
                <c:pt idx="9">
                  <c:v>92.6</c:v>
                </c:pt>
                <c:pt idx="10">
                  <c:v>105.2</c:v>
                </c:pt>
                <c:pt idx="11">
                  <c:v>56.4</c:v>
                </c:pt>
                <c:pt idx="12">
                  <c:v>196</c:v>
                </c:pt>
                <c:pt idx="13">
                  <c:v>74.7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4E-486E-B88C-19998E976815}"/>
            </c:ext>
          </c:extLst>
        </c:ser>
        <c:ser>
          <c:idx val="1"/>
          <c:order val="1"/>
          <c:tx>
            <c:strRef>
              <c:f>'9. All vs. Ethanol by year'!$A$26</c:f>
              <c:strCache>
                <c:ptCount val="1"/>
                <c:pt idx="0">
                  <c:v>Ethanol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'9. All vs. Ethanol by year'!$B$24:$O$24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'9. All vs. Ethanol by year'!$B$26:$O$26</c:f>
              <c:numCache>
                <c:formatCode>General</c:formatCode>
                <c:ptCount val="14"/>
                <c:pt idx="0">
                  <c:v>189.75</c:v>
                </c:pt>
                <c:pt idx="1">
                  <c:v>152.42857142857142</c:v>
                </c:pt>
                <c:pt idx="2">
                  <c:v>125.6</c:v>
                </c:pt>
                <c:pt idx="3">
                  <c:v>319.5</c:v>
                </c:pt>
                <c:pt idx="4">
                  <c:v>501</c:v>
                </c:pt>
                <c:pt idx="5">
                  <c:v>554.25</c:v>
                </c:pt>
                <c:pt idx="6">
                  <c:v>101.4</c:v>
                </c:pt>
                <c:pt idx="7">
                  <c:v>607.75</c:v>
                </c:pt>
                <c:pt idx="8">
                  <c:v>145</c:v>
                </c:pt>
                <c:pt idx="9">
                  <c:v>272.33333333333331</c:v>
                </c:pt>
                <c:pt idx="10">
                  <c:v>159</c:v>
                </c:pt>
                <c:pt idx="11">
                  <c:v>123.25</c:v>
                </c:pt>
                <c:pt idx="12">
                  <c:v>219.5</c:v>
                </c:pt>
                <c:pt idx="13">
                  <c:v>151.5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4E-486E-B88C-19998E976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6423928"/>
        <c:axId val="486423600"/>
      </c:barChart>
      <c:catAx>
        <c:axId val="486423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423600"/>
        <c:crosses val="autoZero"/>
        <c:auto val="1"/>
        <c:lblAlgn val="ctr"/>
        <c:lblOffset val="100"/>
        <c:noMultiLvlLbl val="0"/>
      </c:catAx>
      <c:valAx>
        <c:axId val="48642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423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</a:t>
            </a:r>
            <a:r>
              <a:rPr lang="en-US" baseline="0"/>
              <a:t> number of d</a:t>
            </a:r>
            <a:r>
              <a:rPr lang="en-US"/>
              <a:t>ays from pick-up</a:t>
            </a:r>
            <a:r>
              <a:rPr lang="en-US" baseline="0"/>
              <a:t> to issuance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'9. All vs. Ethanol by year'!$A$30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'9. All vs. Ethanol by year'!$B$29:$O$29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'9. All vs. Ethanol by year'!$B$30:$O$30</c:f>
              <c:numCache>
                <c:formatCode>General</c:formatCode>
                <c:ptCount val="14"/>
                <c:pt idx="0">
                  <c:v>269.81</c:v>
                </c:pt>
                <c:pt idx="1">
                  <c:v>179.6</c:v>
                </c:pt>
                <c:pt idx="2">
                  <c:v>297.8</c:v>
                </c:pt>
                <c:pt idx="3">
                  <c:v>138.56</c:v>
                </c:pt>
                <c:pt idx="4">
                  <c:v>677.22</c:v>
                </c:pt>
                <c:pt idx="5">
                  <c:v>464</c:v>
                </c:pt>
                <c:pt idx="6">
                  <c:v>116.6</c:v>
                </c:pt>
                <c:pt idx="7">
                  <c:v>91.1</c:v>
                </c:pt>
                <c:pt idx="8">
                  <c:v>99.5</c:v>
                </c:pt>
                <c:pt idx="9">
                  <c:v>85.2</c:v>
                </c:pt>
                <c:pt idx="10">
                  <c:v>91.1</c:v>
                </c:pt>
                <c:pt idx="11">
                  <c:v>77.7</c:v>
                </c:pt>
                <c:pt idx="12">
                  <c:v>256.3</c:v>
                </c:pt>
                <c:pt idx="13">
                  <c:v>162.69999999999999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66-4957-84EB-5B8BAFF7D1AD}"/>
            </c:ext>
          </c:extLst>
        </c:ser>
        <c:ser>
          <c:idx val="1"/>
          <c:order val="1"/>
          <c:tx>
            <c:strRef>
              <c:f>'9. All vs. Ethanol by year'!$A$31</c:f>
              <c:strCache>
                <c:ptCount val="1"/>
                <c:pt idx="0">
                  <c:v>Ethanol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'9. All vs. Ethanol by year'!$B$29:$O$29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'9. All vs. Ethanol by year'!$B$31:$O$31</c:f>
              <c:numCache>
                <c:formatCode>General</c:formatCode>
                <c:ptCount val="14"/>
                <c:pt idx="0">
                  <c:v>194.75</c:v>
                </c:pt>
                <c:pt idx="1">
                  <c:v>213</c:v>
                </c:pt>
                <c:pt idx="2">
                  <c:v>215.6</c:v>
                </c:pt>
                <c:pt idx="3">
                  <c:v>697.5</c:v>
                </c:pt>
                <c:pt idx="4">
                  <c:v>660</c:v>
                </c:pt>
                <c:pt idx="5">
                  <c:v>459.25</c:v>
                </c:pt>
                <c:pt idx="6">
                  <c:v>186.6</c:v>
                </c:pt>
                <c:pt idx="7">
                  <c:v>666.25</c:v>
                </c:pt>
                <c:pt idx="8">
                  <c:v>250.42857142857142</c:v>
                </c:pt>
                <c:pt idx="9">
                  <c:v>316.33333333333331</c:v>
                </c:pt>
                <c:pt idx="10">
                  <c:v>268</c:v>
                </c:pt>
                <c:pt idx="11">
                  <c:v>179.75</c:v>
                </c:pt>
                <c:pt idx="12">
                  <c:v>391.5</c:v>
                </c:pt>
                <c:pt idx="13">
                  <c:v>232.5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66-4957-84EB-5B8BAFF7D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7885120"/>
        <c:axId val="487882824"/>
      </c:barChart>
      <c:catAx>
        <c:axId val="48788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882824"/>
        <c:crosses val="autoZero"/>
        <c:auto val="1"/>
        <c:lblAlgn val="ctr"/>
        <c:lblOffset val="100"/>
        <c:noMultiLvlLbl val="0"/>
      </c:catAx>
      <c:valAx>
        <c:axId val="487882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88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hours</a:t>
            </a:r>
            <a:r>
              <a:rPr lang="en-US" baseline="0"/>
              <a:t> per project for each year,</a:t>
            </a:r>
          </a:p>
          <a:p>
            <a:pPr>
              <a:defRPr/>
            </a:pPr>
            <a:r>
              <a:rPr lang="en-US" baseline="0"/>
              <a:t>all priority projects vs. ethanol projects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'4. Average hrs per project'!$B$5</c:f>
              <c:strCache>
                <c:ptCount val="1"/>
                <c:pt idx="0">
                  <c:v>All Permits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'4. Average hrs per project'!$C$4:$O$4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'4. Average hrs per project'!$C$5:$O$5</c:f>
              <c:numCache>
                <c:formatCode>0</c:formatCode>
                <c:ptCount val="13"/>
                <c:pt idx="0">
                  <c:v>137.22159090909091</c:v>
                </c:pt>
                <c:pt idx="1">
                  <c:v>124.84477272727273</c:v>
                </c:pt>
                <c:pt idx="2">
                  <c:v>186.32317073170731</c:v>
                </c:pt>
                <c:pt idx="3">
                  <c:v>209.27155172413794</c:v>
                </c:pt>
                <c:pt idx="4">
                  <c:v>270.67941176470589</c:v>
                </c:pt>
                <c:pt idx="5">
                  <c:v>283.21527777777777</c:v>
                </c:pt>
                <c:pt idx="6">
                  <c:v>259.18953488372091</c:v>
                </c:pt>
                <c:pt idx="7">
                  <c:v>250.53700000000001</c:v>
                </c:pt>
                <c:pt idx="8">
                  <c:v>281.61909090909091</c:v>
                </c:pt>
                <c:pt idx="9">
                  <c:v>261.12605633802821</c:v>
                </c:pt>
                <c:pt idx="10">
                  <c:v>290.11500000000001</c:v>
                </c:pt>
                <c:pt idx="11">
                  <c:v>479.25</c:v>
                </c:pt>
                <c:pt idx="12">
                  <c:v>232.85096153846155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B8-4307-98F0-E07093F2819B}"/>
            </c:ext>
          </c:extLst>
        </c:ser>
        <c:ser>
          <c:idx val="1"/>
          <c:order val="1"/>
          <c:tx>
            <c:strRef>
              <c:f>'4. Average hrs per project'!$B$6</c:f>
              <c:strCache>
                <c:ptCount val="1"/>
                <c:pt idx="0">
                  <c:v>Ethanol Permits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'4. Average hrs per project'!$C$4:$O$4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'4. Average hrs per project'!$C$6:$O$6</c:f>
              <c:numCache>
                <c:formatCode>General</c:formatCode>
                <c:ptCount val="13"/>
                <c:pt idx="0">
                  <c:v>151</c:v>
                </c:pt>
                <c:pt idx="1">
                  <c:v>230.1</c:v>
                </c:pt>
                <c:pt idx="2">
                  <c:v>974</c:v>
                </c:pt>
                <c:pt idx="3">
                  <c:v>284.66666666666669</c:v>
                </c:pt>
                <c:pt idx="4">
                  <c:v>435.5</c:v>
                </c:pt>
                <c:pt idx="5">
                  <c:v>222.6</c:v>
                </c:pt>
                <c:pt idx="6">
                  <c:v>710.5</c:v>
                </c:pt>
                <c:pt idx="7">
                  <c:v>277.21428571428572</c:v>
                </c:pt>
                <c:pt idx="8">
                  <c:v>302.33333333333331</c:v>
                </c:pt>
                <c:pt idx="9">
                  <c:v>492.25</c:v>
                </c:pt>
                <c:pt idx="10">
                  <c:v>282.625</c:v>
                </c:pt>
                <c:pt idx="11">
                  <c:v>1058</c:v>
                </c:pt>
                <c:pt idx="12">
                  <c:v>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B8-4307-98F0-E07093F28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8486768"/>
        <c:axId val="448487096"/>
      </c:barChart>
      <c:catAx>
        <c:axId val="44848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487096"/>
        <c:crosses val="autoZero"/>
        <c:auto val="1"/>
        <c:lblAlgn val="ctr"/>
        <c:lblOffset val="100"/>
        <c:noMultiLvlLbl val="0"/>
      </c:catAx>
      <c:valAx>
        <c:axId val="448487096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number of hours</a:t>
                </a:r>
                <a:r>
                  <a:rPr lang="en-US" baseline="0"/>
                  <a:t> </a:t>
                </a:r>
                <a:r>
                  <a:rPr lang="en-US"/>
                  <a:t>per project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48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'2. Summary_1'!$A$20</c:f>
              <c:strCache>
                <c:ptCount val="1"/>
                <c:pt idx="0">
                  <c:v>Delta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'2. Summary_1'!$B$19:$D$19</c:f>
              <c:strCache>
                <c:ptCount val="3"/>
                <c:pt idx="0">
                  <c:v>Avg. Receipt to Pick Up</c:v>
                </c:pt>
                <c:pt idx="1">
                  <c:v>Avg. Pick up to Permittee Draft</c:v>
                </c:pt>
                <c:pt idx="2">
                  <c:v>Avg. Total: Pick Up to Issuance</c:v>
                </c:pt>
              </c:strCache>
            </c:strRef>
          </c:cat>
          <c:val>
            <c:numRef>
              <c:f>'2. Summary_1'!$B$20:$D$20</c:f>
              <c:numCache>
                <c:formatCode>General</c:formatCode>
                <c:ptCount val="3"/>
                <c:pt idx="0">
                  <c:v>48</c:v>
                </c:pt>
                <c:pt idx="1">
                  <c:v>75</c:v>
                </c:pt>
                <c:pt idx="2" formatCode="0">
                  <c:v>160.5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38-4B98-B452-A666D0E278A2}"/>
            </c:ext>
          </c:extLst>
        </c:ser>
        <c:ser>
          <c:idx val="1"/>
          <c:order val="1"/>
          <c:tx>
            <c:strRef>
              <c:f>'2. Summary_1'!$A$21</c:f>
              <c:strCache>
                <c:ptCount val="1"/>
                <c:pt idx="0">
                  <c:v>Tempo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'2. Summary_1'!$B$19:$D$19</c:f>
              <c:strCache>
                <c:ptCount val="3"/>
                <c:pt idx="0">
                  <c:v>Avg. Receipt to Pick Up</c:v>
                </c:pt>
                <c:pt idx="1">
                  <c:v>Avg. Pick up to Permittee Draft</c:v>
                </c:pt>
                <c:pt idx="2">
                  <c:v>Avg. Total: Pick Up to Issuance</c:v>
                </c:pt>
              </c:strCache>
            </c:strRef>
          </c:cat>
          <c:val>
            <c:numRef>
              <c:f>'2. Summary_1'!$B$21:$D$21</c:f>
              <c:numCache>
                <c:formatCode>General</c:formatCode>
                <c:ptCount val="3"/>
                <c:pt idx="0">
                  <c:v>124</c:v>
                </c:pt>
                <c:pt idx="1">
                  <c:v>101</c:v>
                </c:pt>
                <c:pt idx="2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38-4B98-B452-A666D0E27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6524344"/>
        <c:axId val="396524016"/>
      </c:barChart>
      <c:catAx>
        <c:axId val="396524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524016"/>
        <c:crosses val="autoZero"/>
        <c:auto val="1"/>
        <c:lblAlgn val="ctr"/>
        <c:lblOffset val="100"/>
        <c:noMultiLvlLbl val="0"/>
      </c:catAx>
      <c:valAx>
        <c:axId val="39652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524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Projects since 2003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Number!$B$1</c:f>
              <c:strCache>
                <c:ptCount val="1"/>
                <c:pt idx="0">
                  <c:v>Number of Projects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Number!$A$2:$A$22</c:f>
              <c:strCache>
                <c:ptCount val="21"/>
                <c:pt idx="0">
                  <c:v>Agra Resources Coop</c:v>
                </c:pt>
                <c:pt idx="1">
                  <c:v>Al-Corn</c:v>
                </c:pt>
                <c:pt idx="2">
                  <c:v>Archer Daniels Midland </c:v>
                </c:pt>
                <c:pt idx="3">
                  <c:v>Buffalo Lake Advanced Biofuels LLC</c:v>
                </c:pt>
                <c:pt idx="4">
                  <c:v>Bushmills Ethanol </c:v>
                </c:pt>
                <c:pt idx="5">
                  <c:v>Central MN Renewables</c:v>
                </c:pt>
                <c:pt idx="6">
                  <c:v>Chippewa Valley Ethanol Co LLLP</c:v>
                </c:pt>
                <c:pt idx="7">
                  <c:v>Corn Plus </c:v>
                </c:pt>
                <c:pt idx="8">
                  <c:v>DENCO II LLC </c:v>
                </c:pt>
                <c:pt idx="9">
                  <c:v>Ethanol 2000 LLP</c:v>
                </c:pt>
                <c:pt idx="10">
                  <c:v>Gevo/Agri-Energy LLC </c:v>
                </c:pt>
                <c:pt idx="11">
                  <c:v>Granite Falls Energy LLC </c:v>
                </c:pt>
                <c:pt idx="12">
                  <c:v>Green Plains Fairmont LLC</c:v>
                </c:pt>
                <c:pt idx="13">
                  <c:v>Green Plains Otter Tail LLC</c:v>
                </c:pt>
                <c:pt idx="14">
                  <c:v>Guardian </c:v>
                </c:pt>
                <c:pt idx="15">
                  <c:v>Heartland Corn Products</c:v>
                </c:pt>
                <c:pt idx="16">
                  <c:v>Heron Lake BioEnergy LLC </c:v>
                </c:pt>
                <c:pt idx="17">
                  <c:v>Highwater Ethanol</c:v>
                </c:pt>
                <c:pt idx="18">
                  <c:v>Northstar Ethanol LLC</c:v>
                </c:pt>
                <c:pt idx="19">
                  <c:v>POET Biorefining</c:v>
                </c:pt>
                <c:pt idx="20">
                  <c:v>Valero Renewable Fuels Co LLC</c:v>
                </c:pt>
              </c:strCache>
            </c:strRef>
          </c:cat>
          <c:val>
            <c:numRef>
              <c:f>Number!$B$2:$B$22</c:f>
              <c:numCache>
                <c:formatCode>General</c:formatCode>
                <c:ptCount val="21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7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  <c:pt idx="10" formatCode="0">
                  <c:v>2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  <c:pt idx="14">
                  <c:v>5</c:v>
                </c:pt>
                <c:pt idx="15">
                  <c:v>6</c:v>
                </c:pt>
                <c:pt idx="16">
                  <c:v>4</c:v>
                </c:pt>
                <c:pt idx="17">
                  <c:v>2</c:v>
                </c:pt>
                <c:pt idx="18">
                  <c:v>5</c:v>
                </c:pt>
                <c:pt idx="19">
                  <c:v>2</c:v>
                </c:pt>
                <c:pt idx="2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5E-436C-B655-0C696FB5D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928824"/>
        <c:axId val="152928168"/>
      </c:barChart>
      <c:catAx>
        <c:axId val="15292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928168"/>
        <c:crosses val="autoZero"/>
        <c:auto val="1"/>
        <c:lblAlgn val="ctr"/>
        <c:lblOffset val="100"/>
        <c:noMultiLvlLbl val="0"/>
      </c:catAx>
      <c:valAx>
        <c:axId val="152928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928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'3. All vs. Ethanol_2'!$A$2:$A$700</cx:f>
        <cx:lvl ptCount="699">
          <cx:pt idx="0">Receipt to Pick Up</cx:pt>
          <cx:pt idx="1">Receipt to Pick Up</cx:pt>
          <cx:pt idx="2">Receipt to Pick Up</cx:pt>
          <cx:pt idx="3">Receipt to Pick Up</cx:pt>
          <cx:pt idx="4">Receipt to Pick Up</cx:pt>
          <cx:pt idx="5">Receipt to Pick Up</cx:pt>
          <cx:pt idx="6">Receipt to Pick Up</cx:pt>
          <cx:pt idx="7">Receipt to Pick Up</cx:pt>
          <cx:pt idx="8">Receipt to Pick Up</cx:pt>
          <cx:pt idx="9">Receipt to Pick Up</cx:pt>
          <cx:pt idx="10">Receipt to Pick Up</cx:pt>
          <cx:pt idx="11">Receipt to Pick Up</cx:pt>
          <cx:pt idx="12">Receipt to Pick Up</cx:pt>
          <cx:pt idx="13">Receipt to Pick Up</cx:pt>
          <cx:pt idx="14">Receipt to Pick Up</cx:pt>
          <cx:pt idx="15">Receipt to Pick Up</cx:pt>
          <cx:pt idx="16">Receipt to Pick Up</cx:pt>
          <cx:pt idx="17">Receipt to Pick Up</cx:pt>
          <cx:pt idx="18">Receipt to Pick Up</cx:pt>
          <cx:pt idx="19">Receipt to Pick Up</cx:pt>
          <cx:pt idx="20">Receipt to Pick Up</cx:pt>
          <cx:pt idx="21">Receipt to Pick Up</cx:pt>
          <cx:pt idx="22">Receipt to Pick Up</cx:pt>
          <cx:pt idx="23">Receipt to Pick Up</cx:pt>
          <cx:pt idx="24">Receipt to Pick Up</cx:pt>
          <cx:pt idx="25">Receipt to Pick Up</cx:pt>
          <cx:pt idx="26">Receipt to Pick Up</cx:pt>
          <cx:pt idx="27">Receipt to Pick Up</cx:pt>
          <cx:pt idx="28">Receipt to Pick Up</cx:pt>
          <cx:pt idx="29">Receipt to Pick Up</cx:pt>
          <cx:pt idx="30">Receipt to Pick Up</cx:pt>
          <cx:pt idx="31">Receipt to Pick Up</cx:pt>
          <cx:pt idx="32">Receipt to Pick Up</cx:pt>
          <cx:pt idx="33">Receipt to Pick Up</cx:pt>
          <cx:pt idx="34">Receipt to Pick Up</cx:pt>
          <cx:pt idx="35">Receipt to Pick Up</cx:pt>
          <cx:pt idx="36">Receipt to Pick Up</cx:pt>
          <cx:pt idx="37">Receipt to Pick Up</cx:pt>
          <cx:pt idx="38">Receipt to Pick Up</cx:pt>
          <cx:pt idx="39">Receipt to Pick Up</cx:pt>
          <cx:pt idx="40">Receipt to Pick Up</cx:pt>
          <cx:pt idx="41">Receipt to Pick Up</cx:pt>
          <cx:pt idx="42">Receipt to Pick Up</cx:pt>
          <cx:pt idx="43">Receipt to Pick Up</cx:pt>
          <cx:pt idx="44">Receipt to Pick Up</cx:pt>
          <cx:pt idx="45">Receipt to Pick Up</cx:pt>
          <cx:pt idx="46">Receipt to Pick Up</cx:pt>
          <cx:pt idx="47">Receipt to Pick Up</cx:pt>
          <cx:pt idx="48">Receipt to Pick Up</cx:pt>
          <cx:pt idx="49">Receipt to Pick Up</cx:pt>
          <cx:pt idx="50">Receipt to Pick Up</cx:pt>
          <cx:pt idx="51">Receipt to Pick Up</cx:pt>
          <cx:pt idx="52">Receipt to Pick Up</cx:pt>
          <cx:pt idx="53">Receipt to Pick Up</cx:pt>
          <cx:pt idx="54">Receipt to Pick Up</cx:pt>
          <cx:pt idx="55">Receipt to Pick Up</cx:pt>
          <cx:pt idx="56">Receipt to Pick Up</cx:pt>
          <cx:pt idx="57">Receipt to Pick Up</cx:pt>
          <cx:pt idx="58">Receipt to Pick Up</cx:pt>
          <cx:pt idx="59">Receipt to Pick Up</cx:pt>
          <cx:pt idx="60">Receipt to Pick Up</cx:pt>
          <cx:pt idx="61">Receipt to Pick Up</cx:pt>
          <cx:pt idx="62">Receipt to Pick Up</cx:pt>
          <cx:pt idx="63">Receipt to Pick Up</cx:pt>
          <cx:pt idx="64">Receipt to Pick Up</cx:pt>
          <cx:pt idx="65">Receipt to Pick Up</cx:pt>
          <cx:pt idx="66">Receipt to Pick Up</cx:pt>
          <cx:pt idx="67">Receipt to Pick Up</cx:pt>
          <cx:pt idx="68">Receipt to Pick Up</cx:pt>
          <cx:pt idx="69">Receipt to Pick Up</cx:pt>
          <cx:pt idx="70">Receipt to Pick Up</cx:pt>
          <cx:pt idx="71">Receipt to Pick Up</cx:pt>
          <cx:pt idx="72">Receipt to Pick Up</cx:pt>
          <cx:pt idx="73">Receipt to Pick Up</cx:pt>
          <cx:pt idx="74">Receipt to Pick Up</cx:pt>
          <cx:pt idx="75">Receipt to Pick Up</cx:pt>
          <cx:pt idx="76">Receipt to Pick Up</cx:pt>
          <cx:pt idx="77">Receipt to Pick Up</cx:pt>
          <cx:pt idx="78">Receipt to Pick Up</cx:pt>
          <cx:pt idx="79">Receipt to Pick Up</cx:pt>
          <cx:pt idx="80">Receipt to Pick Up</cx:pt>
          <cx:pt idx="81">Receipt to Pick Up</cx:pt>
          <cx:pt idx="82">Receipt to Pick Up</cx:pt>
          <cx:pt idx="83">Receipt to Pick Up</cx:pt>
          <cx:pt idx="84">Receipt to Pick Up</cx:pt>
          <cx:pt idx="85">Receipt to Pick Up</cx:pt>
          <cx:pt idx="86">Receipt to Pick Up</cx:pt>
          <cx:pt idx="87">Receipt to Pick Up</cx:pt>
          <cx:pt idx="88">Receipt to Pick Up</cx:pt>
          <cx:pt idx="89">Receipt to Pick Up</cx:pt>
          <cx:pt idx="90">Receipt to Pick Up</cx:pt>
          <cx:pt idx="91">Receipt to Pick Up</cx:pt>
          <cx:pt idx="92">Receipt to Pick Up</cx:pt>
          <cx:pt idx="93">Receipt to Pick Up</cx:pt>
          <cx:pt idx="94">Receipt to Pick Up</cx:pt>
          <cx:pt idx="95">Receipt to Pick Up</cx:pt>
          <cx:pt idx="96">Receipt to Pick Up</cx:pt>
          <cx:pt idx="97">Receipt to Pick Up</cx:pt>
          <cx:pt idx="98">Receipt to Pick Up</cx:pt>
          <cx:pt idx="99">Receipt to Pick Up</cx:pt>
          <cx:pt idx="100">Receipt to Pick Up</cx:pt>
          <cx:pt idx="101">Receipt to Pick Up</cx:pt>
          <cx:pt idx="102">Receipt to Pick Up</cx:pt>
          <cx:pt idx="103">Receipt to Pick Up</cx:pt>
          <cx:pt idx="104">Receipt to Pick Up</cx:pt>
          <cx:pt idx="105">Receipt to Pick Up</cx:pt>
          <cx:pt idx="106">Receipt to Pick Up</cx:pt>
          <cx:pt idx="107">Receipt to Pick Up</cx:pt>
          <cx:pt idx="108">Receipt to Pick Up</cx:pt>
          <cx:pt idx="109">Receipt to Pick Up</cx:pt>
          <cx:pt idx="110">Receipt to Pick Up</cx:pt>
          <cx:pt idx="111">Receipt to Pick Up</cx:pt>
          <cx:pt idx="112">Receipt to Pick Up</cx:pt>
          <cx:pt idx="113">Receipt to Pick Up</cx:pt>
          <cx:pt idx="114">Receipt to Pick Up</cx:pt>
          <cx:pt idx="115">Receipt to Pick Up</cx:pt>
          <cx:pt idx="116">Receipt to Pick Up</cx:pt>
          <cx:pt idx="117">Receipt to Pick Up</cx:pt>
          <cx:pt idx="118">Receipt to Pick Up</cx:pt>
          <cx:pt idx="119">Receipt to Pick Up</cx:pt>
          <cx:pt idx="120">Receipt to Pick Up</cx:pt>
          <cx:pt idx="121">Receipt to Pick Up</cx:pt>
          <cx:pt idx="122">Receipt to Pick Up</cx:pt>
          <cx:pt idx="123">Receipt to Pick Up</cx:pt>
          <cx:pt idx="124">Receipt to Pick Up</cx:pt>
          <cx:pt idx="125">Receipt to Pick Up</cx:pt>
          <cx:pt idx="126">Receipt to Pick Up</cx:pt>
          <cx:pt idx="127">Receipt to Pick Up</cx:pt>
          <cx:pt idx="128">Receipt to Pick Up</cx:pt>
          <cx:pt idx="129">Receipt to Pick Up</cx:pt>
          <cx:pt idx="130">Receipt to Pick Up</cx:pt>
          <cx:pt idx="131">Receipt to Pick Up</cx:pt>
          <cx:pt idx="132">Receipt to Pick Up</cx:pt>
          <cx:pt idx="133">Receipt to Pick Up</cx:pt>
          <cx:pt idx="134">Receipt to Pick Up</cx:pt>
          <cx:pt idx="135">Receipt to Pick Up</cx:pt>
          <cx:pt idx="136">Receipt to Pick Up</cx:pt>
          <cx:pt idx="137">Receipt to Pick Up</cx:pt>
          <cx:pt idx="138">Receipt to Pick Up</cx:pt>
          <cx:pt idx="139">Receipt to Pick Up</cx:pt>
          <cx:pt idx="140">Receipt to Pick Up</cx:pt>
          <cx:pt idx="141">Receipt to Pick Up</cx:pt>
          <cx:pt idx="142">Receipt to Pick Up</cx:pt>
          <cx:pt idx="143">Receipt to Pick Up</cx:pt>
          <cx:pt idx="144">Receipt to Pick Up</cx:pt>
          <cx:pt idx="145">Receipt to Pick Up</cx:pt>
          <cx:pt idx="146">Receipt to Pick Up</cx:pt>
          <cx:pt idx="147">Receipt to Pick Up</cx:pt>
          <cx:pt idx="148">Receipt to Pick Up</cx:pt>
          <cx:pt idx="149">Receipt to Pick Up</cx:pt>
          <cx:pt idx="150">Receipt to Pick Up</cx:pt>
          <cx:pt idx="151">Receipt to Pick Up</cx:pt>
          <cx:pt idx="152">Receipt to Pick Up</cx:pt>
          <cx:pt idx="153">Receipt to Pick Up</cx:pt>
          <cx:pt idx="154">Receipt to Pick Up</cx:pt>
          <cx:pt idx="155">Receipt to Pick Up</cx:pt>
          <cx:pt idx="156">Receipt to Pick Up</cx:pt>
          <cx:pt idx="157">Receipt to Pick Up</cx:pt>
          <cx:pt idx="158">Receipt to Pick Up</cx:pt>
          <cx:pt idx="159">Receipt to Pick Up</cx:pt>
          <cx:pt idx="160">Receipt to Pick Up</cx:pt>
          <cx:pt idx="161">Receipt to Pick Up</cx:pt>
          <cx:pt idx="162">Receipt to Pick Up</cx:pt>
          <cx:pt idx="163">Receipt to Pick Up</cx:pt>
          <cx:pt idx="164">Receipt to Pick Up</cx:pt>
          <cx:pt idx="165">Receipt to Pick Up</cx:pt>
          <cx:pt idx="166">Receipt to Pick Up</cx:pt>
          <cx:pt idx="167">Receipt to Pick Up</cx:pt>
          <cx:pt idx="168">Receipt to Pick Up</cx:pt>
          <cx:pt idx="169">Receipt to Pick Up</cx:pt>
          <cx:pt idx="170">Receipt to Pick Up</cx:pt>
          <cx:pt idx="171">Receipt to Pick Up</cx:pt>
          <cx:pt idx="172">Receipt to Pick Up</cx:pt>
          <cx:pt idx="173">Receipt to Pick Up</cx:pt>
          <cx:pt idx="174">Receipt to Pick Up</cx:pt>
          <cx:pt idx="175">Receipt to Pick Up</cx:pt>
          <cx:pt idx="176">Receipt to Pick Up</cx:pt>
          <cx:pt idx="177">Receipt to Pick Up</cx:pt>
          <cx:pt idx="178">Receipt to Pick Up</cx:pt>
          <cx:pt idx="179">Receipt to Pick Up</cx:pt>
          <cx:pt idx="180">Receipt to Pick Up</cx:pt>
          <cx:pt idx="181">Receipt to Pick Up</cx:pt>
          <cx:pt idx="182">Receipt to Pick Up</cx:pt>
          <cx:pt idx="183">Receipt to Pick Up</cx:pt>
          <cx:pt idx="184">Receipt to Pick Up</cx:pt>
          <cx:pt idx="185">Receipt to Pick Up</cx:pt>
          <cx:pt idx="186">Receipt to Pick Up</cx:pt>
          <cx:pt idx="187">Receipt to Pick Up</cx:pt>
          <cx:pt idx="188">Receipt to Pick Up</cx:pt>
          <cx:pt idx="189">Receipt to Pick Up</cx:pt>
          <cx:pt idx="190">Receipt to Pick Up</cx:pt>
          <cx:pt idx="191">Receipt to Pick Up</cx:pt>
          <cx:pt idx="192">Receipt to Pick Up</cx:pt>
          <cx:pt idx="193">Receipt to Pick Up</cx:pt>
          <cx:pt idx="194">Receipt to Pick Up</cx:pt>
          <cx:pt idx="195">Receipt to Pick Up</cx:pt>
          <cx:pt idx="196">Receipt to Pick Up</cx:pt>
          <cx:pt idx="197">Receipt to Pick Up</cx:pt>
          <cx:pt idx="198">Receipt to Pick Up</cx:pt>
          <cx:pt idx="199">Receipt to Pick Up</cx:pt>
          <cx:pt idx="200">Receipt to Pick Up</cx:pt>
          <cx:pt idx="201">Receipt to Pick Up</cx:pt>
          <cx:pt idx="202">Receipt to Pick Up</cx:pt>
          <cx:pt idx="203">Receipt to Pick Up</cx:pt>
          <cx:pt idx="204">Receipt to Pick Up</cx:pt>
          <cx:pt idx="205">Receipt to Pick Up</cx:pt>
          <cx:pt idx="206">Receipt to Pick Up</cx:pt>
          <cx:pt idx="207">Receipt to Pick Up</cx:pt>
          <cx:pt idx="208">Receipt to Pick Up</cx:pt>
          <cx:pt idx="209">Receipt to Pick Up</cx:pt>
          <cx:pt idx="210">Receipt to Pick Up</cx:pt>
          <cx:pt idx="211">Receipt to Pick Up</cx:pt>
          <cx:pt idx="212">Receipt to Pick Up</cx:pt>
          <cx:pt idx="213">Receipt to Pick Up</cx:pt>
          <cx:pt idx="214">Receipt to Pick Up</cx:pt>
          <cx:pt idx="215">Receipt to Pick Up</cx:pt>
          <cx:pt idx="216">Receipt to Pick Up</cx:pt>
          <cx:pt idx="217">Receipt to Pick Up</cx:pt>
          <cx:pt idx="218">Receipt to Pick Up</cx:pt>
          <cx:pt idx="219">Receipt to Pick Up</cx:pt>
          <cx:pt idx="220">Receipt to Pick Up</cx:pt>
          <cx:pt idx="221">Receipt to Pick Up</cx:pt>
          <cx:pt idx="222">Receipt to Pick Up</cx:pt>
          <cx:pt idx="223">Receipt to Pick Up</cx:pt>
          <cx:pt idx="224">Receipt to Pick Up</cx:pt>
          <cx:pt idx="225">Receipt to Pick Up</cx:pt>
          <cx:pt idx="226">Receipt to Pick Up</cx:pt>
          <cx:pt idx="227">Receipt to Pick Up</cx:pt>
          <cx:pt idx="228">Receipt to Pick Up</cx:pt>
          <cx:pt idx="229">Receipt to Pick Up</cx:pt>
          <cx:pt idx="230">Receipt to Pick Up</cx:pt>
          <cx:pt idx="231">Receipt to Pick Up</cx:pt>
          <cx:pt idx="232">Receipt to Pick Up</cx:pt>
          <cx:pt idx="233">Pick Up to Permittee Draft</cx:pt>
          <cx:pt idx="234">Pick Up to Permittee Draft</cx:pt>
          <cx:pt idx="235">Pick Up to Permittee Draft</cx:pt>
          <cx:pt idx="236">Pick Up to Permittee Draft</cx:pt>
          <cx:pt idx="237">Pick Up to Permittee Draft</cx:pt>
          <cx:pt idx="238">Pick Up to Permittee Draft</cx:pt>
          <cx:pt idx="239">Pick Up to Permittee Draft</cx:pt>
          <cx:pt idx="240">Pick Up to Permittee Draft</cx:pt>
          <cx:pt idx="241">Pick Up to Permittee Draft</cx:pt>
          <cx:pt idx="242">Pick Up to Permittee Draft</cx:pt>
          <cx:pt idx="243">Pick Up to Permittee Draft</cx:pt>
          <cx:pt idx="244">Pick Up to Permittee Draft</cx:pt>
          <cx:pt idx="245">Pick Up to Permittee Draft</cx:pt>
          <cx:pt idx="246">Pick Up to Permittee Draft</cx:pt>
          <cx:pt idx="247">Pick Up to Permittee Draft</cx:pt>
          <cx:pt idx="248">Pick Up to Permittee Draft</cx:pt>
          <cx:pt idx="249">Pick Up to Permittee Draft</cx:pt>
          <cx:pt idx="250">Pick Up to Permittee Draft</cx:pt>
          <cx:pt idx="251">Pick Up to Permittee Draft</cx:pt>
          <cx:pt idx="252">Pick Up to Permittee Draft</cx:pt>
          <cx:pt idx="253">Pick Up to Permittee Draft</cx:pt>
          <cx:pt idx="254">Pick Up to Permittee Draft</cx:pt>
          <cx:pt idx="255">Pick Up to Permittee Draft</cx:pt>
          <cx:pt idx="256">Pick Up to Permittee Draft</cx:pt>
          <cx:pt idx="257">Pick Up to Permittee Draft</cx:pt>
          <cx:pt idx="258">Pick Up to Permittee Draft</cx:pt>
          <cx:pt idx="259">Pick Up to Permittee Draft</cx:pt>
          <cx:pt idx="260">Pick Up to Permittee Draft</cx:pt>
          <cx:pt idx="261">Pick Up to Permittee Draft</cx:pt>
          <cx:pt idx="262">Pick Up to Permittee Draft</cx:pt>
          <cx:pt idx="263">Pick Up to Permittee Draft</cx:pt>
          <cx:pt idx="264">Pick Up to Permittee Draft</cx:pt>
          <cx:pt idx="265">Pick Up to Permittee Draft</cx:pt>
          <cx:pt idx="266">Pick Up to Permittee Draft</cx:pt>
          <cx:pt idx="267">Pick Up to Permittee Draft</cx:pt>
          <cx:pt idx="268">Pick Up to Permittee Draft</cx:pt>
          <cx:pt idx="269">Pick Up to Permittee Draft</cx:pt>
          <cx:pt idx="270">Pick Up to Permittee Draft</cx:pt>
          <cx:pt idx="271">Pick Up to Permittee Draft</cx:pt>
          <cx:pt idx="272">Pick Up to Permittee Draft</cx:pt>
          <cx:pt idx="273">Pick Up to Permittee Draft</cx:pt>
          <cx:pt idx="274">Pick Up to Permittee Draft</cx:pt>
          <cx:pt idx="275">Pick Up to Permittee Draft</cx:pt>
          <cx:pt idx="276">Pick Up to Permittee Draft</cx:pt>
          <cx:pt idx="277">Pick Up to Permittee Draft</cx:pt>
          <cx:pt idx="278">Pick Up to Permittee Draft</cx:pt>
          <cx:pt idx="279">Pick Up to Permittee Draft</cx:pt>
          <cx:pt idx="280">Pick Up to Permittee Draft</cx:pt>
          <cx:pt idx="281">Pick Up to Permittee Draft</cx:pt>
          <cx:pt idx="282">Pick Up to Permittee Draft</cx:pt>
          <cx:pt idx="283">Pick Up to Permittee Draft</cx:pt>
          <cx:pt idx="284">Pick Up to Permittee Draft</cx:pt>
          <cx:pt idx="285">Pick Up to Permittee Draft</cx:pt>
          <cx:pt idx="286">Pick Up to Permittee Draft</cx:pt>
          <cx:pt idx="287">Pick Up to Permittee Draft</cx:pt>
          <cx:pt idx="288">Pick Up to Permittee Draft</cx:pt>
          <cx:pt idx="289">Pick Up to Permittee Draft</cx:pt>
          <cx:pt idx="290">Pick Up to Permittee Draft</cx:pt>
          <cx:pt idx="291">Pick Up to Permittee Draft</cx:pt>
          <cx:pt idx="292">Pick Up to Permittee Draft</cx:pt>
          <cx:pt idx="293">Pick Up to Permittee Draft</cx:pt>
          <cx:pt idx="294">Pick Up to Permittee Draft</cx:pt>
          <cx:pt idx="295">Pick Up to Permittee Draft</cx:pt>
          <cx:pt idx="296">Pick Up to Permittee Draft</cx:pt>
          <cx:pt idx="297">Pick Up to Permittee Draft</cx:pt>
          <cx:pt idx="298">Pick Up to Permittee Draft</cx:pt>
          <cx:pt idx="299">Pick Up to Permittee Draft</cx:pt>
          <cx:pt idx="300">Pick Up to Permittee Draft</cx:pt>
          <cx:pt idx="301">Pick Up to Permittee Draft</cx:pt>
          <cx:pt idx="302">Pick Up to Permittee Draft</cx:pt>
          <cx:pt idx="303">Pick Up to Permittee Draft</cx:pt>
          <cx:pt idx="304">Pick Up to Permittee Draft</cx:pt>
          <cx:pt idx="305">Pick Up to Permittee Draft</cx:pt>
          <cx:pt idx="306">Pick Up to Permittee Draft</cx:pt>
          <cx:pt idx="307">Pick Up to Permittee Draft</cx:pt>
          <cx:pt idx="308">Pick Up to Permittee Draft</cx:pt>
          <cx:pt idx="309">Pick Up to Permittee Draft</cx:pt>
          <cx:pt idx="310">Pick Up to Permittee Draft</cx:pt>
          <cx:pt idx="311">Pick Up to Permittee Draft</cx:pt>
          <cx:pt idx="312">Pick Up to Permittee Draft</cx:pt>
          <cx:pt idx="313">Pick Up to Permittee Draft</cx:pt>
          <cx:pt idx="314">Pick Up to Permittee Draft</cx:pt>
          <cx:pt idx="315">Pick Up to Permittee Draft</cx:pt>
          <cx:pt idx="316">Pick Up to Permittee Draft</cx:pt>
          <cx:pt idx="317">Pick Up to Permittee Draft</cx:pt>
          <cx:pt idx="318">Pick Up to Permittee Draft</cx:pt>
          <cx:pt idx="319">Pick Up to Permittee Draft</cx:pt>
          <cx:pt idx="320">Pick Up to Permittee Draft</cx:pt>
          <cx:pt idx="321">Pick Up to Permittee Draft</cx:pt>
          <cx:pt idx="322">Pick Up to Permittee Draft</cx:pt>
          <cx:pt idx="323">Pick Up to Permittee Draft</cx:pt>
          <cx:pt idx="324">Pick Up to Permittee Draft</cx:pt>
          <cx:pt idx="325">Pick Up to Permittee Draft</cx:pt>
          <cx:pt idx="326">Pick Up to Permittee Draft</cx:pt>
          <cx:pt idx="327">Pick Up to Permittee Draft</cx:pt>
          <cx:pt idx="328">Pick Up to Permittee Draft</cx:pt>
          <cx:pt idx="329">Pick Up to Permittee Draft</cx:pt>
          <cx:pt idx="330">Pick Up to Permittee Draft</cx:pt>
          <cx:pt idx="331">Pick Up to Permittee Draft</cx:pt>
          <cx:pt idx="332">Pick Up to Permittee Draft</cx:pt>
          <cx:pt idx="333">Pick Up to Permittee Draft</cx:pt>
          <cx:pt idx="334">Pick Up to Permittee Draft</cx:pt>
          <cx:pt idx="335">Pick Up to Permittee Draft</cx:pt>
          <cx:pt idx="336">Pick Up to Permittee Draft</cx:pt>
          <cx:pt idx="337">Pick Up to Permittee Draft</cx:pt>
          <cx:pt idx="338">Pick Up to Permittee Draft</cx:pt>
          <cx:pt idx="339">Pick Up to Permittee Draft</cx:pt>
          <cx:pt idx="340">Pick Up to Permittee Draft</cx:pt>
          <cx:pt idx="341">Pick Up to Permittee Draft</cx:pt>
          <cx:pt idx="342">Pick Up to Permittee Draft</cx:pt>
          <cx:pt idx="343">Pick Up to Permittee Draft</cx:pt>
          <cx:pt idx="344">Pick Up to Permittee Draft</cx:pt>
          <cx:pt idx="345">Pick Up to Permittee Draft</cx:pt>
          <cx:pt idx="346">Pick Up to Permittee Draft</cx:pt>
          <cx:pt idx="347">Pick Up to Permittee Draft</cx:pt>
          <cx:pt idx="348">Pick Up to Permittee Draft</cx:pt>
          <cx:pt idx="349">Pick Up to Permittee Draft</cx:pt>
          <cx:pt idx="350">Pick Up to Permittee Draft</cx:pt>
          <cx:pt idx="351">Pick Up to Permittee Draft</cx:pt>
          <cx:pt idx="352">Pick Up to Permittee Draft</cx:pt>
          <cx:pt idx="353">Pick Up to Permittee Draft</cx:pt>
          <cx:pt idx="354">Pick Up to Permittee Draft</cx:pt>
          <cx:pt idx="355">Pick Up to Permittee Draft</cx:pt>
          <cx:pt idx="356">Pick Up to Permittee Draft</cx:pt>
          <cx:pt idx="357">Pick Up to Permittee Draft</cx:pt>
          <cx:pt idx="358">Pick Up to Permittee Draft</cx:pt>
          <cx:pt idx="359">Pick Up to Permittee Draft</cx:pt>
          <cx:pt idx="360">Pick Up to Permittee Draft</cx:pt>
          <cx:pt idx="361">Pick Up to Permittee Draft</cx:pt>
          <cx:pt idx="362">Pick Up to Permittee Draft</cx:pt>
          <cx:pt idx="363">Pick Up to Permittee Draft</cx:pt>
          <cx:pt idx="364">Pick Up to Permittee Draft</cx:pt>
          <cx:pt idx="365">Pick Up to Permittee Draft</cx:pt>
          <cx:pt idx="366">Pick Up to Permittee Draft</cx:pt>
          <cx:pt idx="367">Pick Up to Permittee Draft</cx:pt>
          <cx:pt idx="368">Pick Up to Permittee Draft</cx:pt>
          <cx:pt idx="369">Pick Up to Permittee Draft</cx:pt>
          <cx:pt idx="370">Pick Up to Permittee Draft</cx:pt>
          <cx:pt idx="371">Pick Up to Permittee Draft</cx:pt>
          <cx:pt idx="372">Pick Up to Permittee Draft</cx:pt>
          <cx:pt idx="373">Pick Up to Permittee Draft</cx:pt>
          <cx:pt idx="374">Pick Up to Permittee Draft</cx:pt>
          <cx:pt idx="375">Pick Up to Permittee Draft</cx:pt>
          <cx:pt idx="376">Pick Up to Permittee Draft</cx:pt>
          <cx:pt idx="377">Pick Up to Permittee Draft</cx:pt>
          <cx:pt idx="378">Pick Up to Permittee Draft</cx:pt>
          <cx:pt idx="379">Pick Up to Permittee Draft</cx:pt>
          <cx:pt idx="380">Pick Up to Permittee Draft</cx:pt>
          <cx:pt idx="381">Pick Up to Permittee Draft</cx:pt>
          <cx:pt idx="382">Pick Up to Permittee Draft</cx:pt>
          <cx:pt idx="383">Pick Up to Permittee Draft</cx:pt>
          <cx:pt idx="384">Pick Up to Permittee Draft</cx:pt>
          <cx:pt idx="385">Pick Up to Permittee Draft</cx:pt>
          <cx:pt idx="386">Pick Up to Permittee Draft</cx:pt>
          <cx:pt idx="387">Pick Up to Permittee Draft</cx:pt>
          <cx:pt idx="388">Pick Up to Permittee Draft</cx:pt>
          <cx:pt idx="389">Pick Up to Permittee Draft</cx:pt>
          <cx:pt idx="390">Pick Up to Permittee Draft</cx:pt>
          <cx:pt idx="391">Pick Up to Permittee Draft</cx:pt>
          <cx:pt idx="392">Pick Up to Permittee Draft</cx:pt>
          <cx:pt idx="393">Pick Up to Permittee Draft</cx:pt>
          <cx:pt idx="394">Pick Up to Permittee Draft</cx:pt>
          <cx:pt idx="395">Pick Up to Permittee Draft</cx:pt>
          <cx:pt idx="396">Pick Up to Permittee Draft</cx:pt>
          <cx:pt idx="397">Pick Up to Permittee Draft</cx:pt>
          <cx:pt idx="398">Pick Up to Permittee Draft</cx:pt>
          <cx:pt idx="399">Pick Up to Permittee Draft</cx:pt>
          <cx:pt idx="400">Pick Up to Permittee Draft</cx:pt>
          <cx:pt idx="401">Pick Up to Permittee Draft</cx:pt>
          <cx:pt idx="402">Pick Up to Permittee Draft</cx:pt>
          <cx:pt idx="403">Pick Up to Permittee Draft</cx:pt>
          <cx:pt idx="404">Pick Up to Permittee Draft</cx:pt>
          <cx:pt idx="405">Pick Up to Permittee Draft</cx:pt>
          <cx:pt idx="406">Pick Up to Permittee Draft</cx:pt>
          <cx:pt idx="407">Pick Up to Permittee Draft</cx:pt>
          <cx:pt idx="408">Pick Up to Permittee Draft</cx:pt>
          <cx:pt idx="409">Pick Up to Permittee Draft</cx:pt>
          <cx:pt idx="410">Pick Up to Permittee Draft</cx:pt>
          <cx:pt idx="411">Pick Up to Permittee Draft</cx:pt>
          <cx:pt idx="412">Pick Up to Permittee Draft</cx:pt>
          <cx:pt idx="413">Pick Up to Permittee Draft</cx:pt>
          <cx:pt idx="414">Pick Up to Permittee Draft</cx:pt>
          <cx:pt idx="415">Pick Up to Permittee Draft</cx:pt>
          <cx:pt idx="416">Pick Up to Permittee Draft</cx:pt>
          <cx:pt idx="417">Pick Up to Permittee Draft</cx:pt>
          <cx:pt idx="418">Pick Up to Permittee Draft</cx:pt>
          <cx:pt idx="419">Pick Up to Permittee Draft</cx:pt>
          <cx:pt idx="420">Pick Up to Permittee Draft</cx:pt>
          <cx:pt idx="421">Pick Up to Permittee Draft</cx:pt>
          <cx:pt idx="422">Pick Up to Permittee Draft</cx:pt>
          <cx:pt idx="423">Pick Up to Permittee Draft</cx:pt>
          <cx:pt idx="424">Pick Up to Permittee Draft</cx:pt>
          <cx:pt idx="425">Pick Up to Permittee Draft</cx:pt>
          <cx:pt idx="426">Pick Up to Permittee Draft</cx:pt>
          <cx:pt idx="427">Pick Up to Permittee Draft</cx:pt>
          <cx:pt idx="428">Pick Up to Permittee Draft</cx:pt>
          <cx:pt idx="429">Pick Up to Permittee Draft</cx:pt>
          <cx:pt idx="430">Pick Up to Permittee Draft</cx:pt>
          <cx:pt idx="431">Pick Up to Permittee Draft</cx:pt>
          <cx:pt idx="432">Pick Up to Permittee Draft</cx:pt>
          <cx:pt idx="433">Pick Up to Permittee Draft</cx:pt>
          <cx:pt idx="434">Pick Up to Permittee Draft</cx:pt>
          <cx:pt idx="435">Pick Up to Permittee Draft</cx:pt>
          <cx:pt idx="436">Pick Up to Permittee Draft</cx:pt>
          <cx:pt idx="437">Pick Up to Permittee Draft</cx:pt>
          <cx:pt idx="438">Pick Up to Permittee Draft</cx:pt>
          <cx:pt idx="439">Pick Up to Permittee Draft</cx:pt>
          <cx:pt idx="440">Pick Up to Permittee Draft</cx:pt>
          <cx:pt idx="441">Pick Up to Permittee Draft</cx:pt>
          <cx:pt idx="442">Pick Up to Permittee Draft</cx:pt>
          <cx:pt idx="443">Pick Up to Permittee Draft</cx:pt>
          <cx:pt idx="444">Pick Up to Permittee Draft</cx:pt>
          <cx:pt idx="445">Pick Up to Permittee Draft</cx:pt>
          <cx:pt idx="446">Pick Up to Permittee Draft</cx:pt>
          <cx:pt idx="447">Pick Up to Permittee Draft</cx:pt>
          <cx:pt idx="448">Pick Up to Permittee Draft</cx:pt>
          <cx:pt idx="449">Pick Up to Permittee Draft</cx:pt>
          <cx:pt idx="450">Pick Up to Permittee Draft</cx:pt>
          <cx:pt idx="451">Pick Up to Permittee Draft</cx:pt>
          <cx:pt idx="452">Pick Up to Permittee Draft</cx:pt>
          <cx:pt idx="453">Pick Up to Permittee Draft</cx:pt>
          <cx:pt idx="454">Pick Up to Permittee Draft</cx:pt>
          <cx:pt idx="455">Pick Up to Permittee Draft</cx:pt>
          <cx:pt idx="456">Pick Up to Permittee Draft</cx:pt>
          <cx:pt idx="457">Pick Up to Permittee Draft</cx:pt>
          <cx:pt idx="458">Pick Up to Permittee Draft</cx:pt>
          <cx:pt idx="459">Pick Up to Permittee Draft</cx:pt>
          <cx:pt idx="460">Pick Up to Permittee Draft</cx:pt>
          <cx:pt idx="461">Pick Up to Permittee Draft</cx:pt>
          <cx:pt idx="462">Pick Up to Permittee Draft</cx:pt>
          <cx:pt idx="463">Pick Up to Permittee Draft</cx:pt>
          <cx:pt idx="464">Pick Up to Permittee Draft</cx:pt>
          <cx:pt idx="465">Pick Up to Permittee Draft</cx:pt>
          <cx:pt idx="466">Pick-up to Issuance</cx:pt>
          <cx:pt idx="467">Pick-up to Issuance</cx:pt>
          <cx:pt idx="468">Pick-up to Issuance</cx:pt>
          <cx:pt idx="469">Pick-up to Issuance</cx:pt>
          <cx:pt idx="470">Pick-up to Issuance</cx:pt>
          <cx:pt idx="471">Pick-up to Issuance</cx:pt>
          <cx:pt idx="472">Pick-up to Issuance</cx:pt>
          <cx:pt idx="473">Pick-up to Issuance</cx:pt>
          <cx:pt idx="474">Pick-up to Issuance</cx:pt>
          <cx:pt idx="475">Pick-up to Issuance</cx:pt>
          <cx:pt idx="476">Pick-up to Issuance</cx:pt>
          <cx:pt idx="477">Pick-up to Issuance</cx:pt>
          <cx:pt idx="478">Pick-up to Issuance</cx:pt>
          <cx:pt idx="479">Pick-up to Issuance</cx:pt>
          <cx:pt idx="480">Pick-up to Issuance</cx:pt>
          <cx:pt idx="481">Pick-up to Issuance</cx:pt>
          <cx:pt idx="482">Pick-up to Issuance</cx:pt>
          <cx:pt idx="483">Pick-up to Issuance</cx:pt>
          <cx:pt idx="484">Pick-up to Issuance</cx:pt>
          <cx:pt idx="485">Pick-up to Issuance</cx:pt>
          <cx:pt idx="486">Pick-up to Issuance</cx:pt>
          <cx:pt idx="487">Pick-up to Issuance</cx:pt>
          <cx:pt idx="488">Pick-up to Issuance</cx:pt>
          <cx:pt idx="489">Pick-up to Issuance</cx:pt>
          <cx:pt idx="490">Pick-up to Issuance</cx:pt>
          <cx:pt idx="491">Pick-up to Issuance</cx:pt>
          <cx:pt idx="492">Pick-up to Issuance</cx:pt>
          <cx:pt idx="493">Pick-up to Issuance</cx:pt>
          <cx:pt idx="494">Pick-up to Issuance</cx:pt>
          <cx:pt idx="495">Pick-up to Issuance</cx:pt>
          <cx:pt idx="496">Pick-up to Issuance</cx:pt>
          <cx:pt idx="497">Pick-up to Issuance</cx:pt>
          <cx:pt idx="498">Pick-up to Issuance</cx:pt>
          <cx:pt idx="499">Pick-up to Issuance</cx:pt>
          <cx:pt idx="500">Pick-up to Issuance</cx:pt>
          <cx:pt idx="501">Pick-up to Issuance</cx:pt>
          <cx:pt idx="502">Pick-up to Issuance</cx:pt>
          <cx:pt idx="503">Pick-up to Issuance</cx:pt>
          <cx:pt idx="504">Pick-up to Issuance</cx:pt>
          <cx:pt idx="505">Pick-up to Issuance</cx:pt>
          <cx:pt idx="506">Pick-up to Issuance</cx:pt>
          <cx:pt idx="507">Pick-up to Issuance</cx:pt>
          <cx:pt idx="508">Pick-up to Issuance</cx:pt>
          <cx:pt idx="509">Pick-up to Issuance</cx:pt>
          <cx:pt idx="510">Pick-up to Issuance</cx:pt>
          <cx:pt idx="511">Pick-up to Issuance</cx:pt>
          <cx:pt idx="512">Pick-up to Issuance</cx:pt>
          <cx:pt idx="513">Pick-up to Issuance</cx:pt>
          <cx:pt idx="514">Pick-up to Issuance</cx:pt>
          <cx:pt idx="515">Pick-up to Issuance</cx:pt>
          <cx:pt idx="516">Pick-up to Issuance</cx:pt>
          <cx:pt idx="517">Pick-up to Issuance</cx:pt>
          <cx:pt idx="518">Pick-up to Issuance</cx:pt>
          <cx:pt idx="519">Pick-up to Issuance</cx:pt>
          <cx:pt idx="520">Pick-up to Issuance</cx:pt>
          <cx:pt idx="521">Pick-up to Issuance</cx:pt>
          <cx:pt idx="522">Pick-up to Issuance</cx:pt>
          <cx:pt idx="523">Pick-up to Issuance</cx:pt>
          <cx:pt idx="524">Pick-up to Issuance</cx:pt>
          <cx:pt idx="525">Pick-up to Issuance</cx:pt>
          <cx:pt idx="526">Pick-up to Issuance</cx:pt>
          <cx:pt idx="527">Pick-up to Issuance</cx:pt>
          <cx:pt idx="528">Pick-up to Issuance</cx:pt>
          <cx:pt idx="529">Pick-up to Issuance</cx:pt>
          <cx:pt idx="530">Pick-up to Issuance</cx:pt>
          <cx:pt idx="531">Pick-up to Issuance</cx:pt>
          <cx:pt idx="532">Pick-up to Issuance</cx:pt>
          <cx:pt idx="533">Pick-up to Issuance</cx:pt>
          <cx:pt idx="534">Pick-up to Issuance</cx:pt>
          <cx:pt idx="535">Pick-up to Issuance</cx:pt>
          <cx:pt idx="536">Pick-up to Issuance</cx:pt>
          <cx:pt idx="537">Pick-up to Issuance</cx:pt>
          <cx:pt idx="538">Pick-up to Issuance</cx:pt>
          <cx:pt idx="539">Pick-up to Issuance</cx:pt>
          <cx:pt idx="540">Pick-up to Issuance</cx:pt>
          <cx:pt idx="541">Pick-up to Issuance</cx:pt>
          <cx:pt idx="542">Pick-up to Issuance</cx:pt>
          <cx:pt idx="543">Pick-up to Issuance</cx:pt>
          <cx:pt idx="544">Pick-up to Issuance</cx:pt>
          <cx:pt idx="545">Pick-up to Issuance</cx:pt>
          <cx:pt idx="546">Pick-up to Issuance</cx:pt>
          <cx:pt idx="547">Pick-up to Issuance</cx:pt>
          <cx:pt idx="548">Pick-up to Issuance</cx:pt>
          <cx:pt idx="549">Pick-up to Issuance</cx:pt>
          <cx:pt idx="550">Pick-up to Issuance</cx:pt>
          <cx:pt idx="551">Pick-up to Issuance</cx:pt>
          <cx:pt idx="552">Pick-up to Issuance</cx:pt>
          <cx:pt idx="553">Pick-up to Issuance</cx:pt>
          <cx:pt idx="554">Pick-up to Issuance</cx:pt>
          <cx:pt idx="555">Pick-up to Issuance</cx:pt>
          <cx:pt idx="556">Pick-up to Issuance</cx:pt>
          <cx:pt idx="557">Pick-up to Issuance</cx:pt>
          <cx:pt idx="558">Pick-up to Issuance</cx:pt>
          <cx:pt idx="559">Pick-up to Issuance</cx:pt>
          <cx:pt idx="560">Pick-up to Issuance</cx:pt>
          <cx:pt idx="561">Pick-up to Issuance</cx:pt>
          <cx:pt idx="562">Pick-up to Issuance</cx:pt>
          <cx:pt idx="563">Pick-up to Issuance</cx:pt>
          <cx:pt idx="564">Pick-up to Issuance</cx:pt>
          <cx:pt idx="565">Pick-up to Issuance</cx:pt>
          <cx:pt idx="566">Pick-up to Issuance</cx:pt>
          <cx:pt idx="567">Pick-up to Issuance</cx:pt>
          <cx:pt idx="568">Pick-up to Issuance</cx:pt>
          <cx:pt idx="569">Pick-up to Issuance</cx:pt>
          <cx:pt idx="570">Pick-up to Issuance</cx:pt>
          <cx:pt idx="571">Pick-up to Issuance</cx:pt>
          <cx:pt idx="572">Pick-up to Issuance</cx:pt>
          <cx:pt idx="573">Pick-up to Issuance</cx:pt>
          <cx:pt idx="574">Pick-up to Issuance</cx:pt>
          <cx:pt idx="575">Pick-up to Issuance</cx:pt>
          <cx:pt idx="576">Pick-up to Issuance</cx:pt>
          <cx:pt idx="577">Pick-up to Issuance</cx:pt>
          <cx:pt idx="578">Pick-up to Issuance</cx:pt>
          <cx:pt idx="579">Pick-up to Issuance</cx:pt>
          <cx:pt idx="580">Pick-up to Issuance</cx:pt>
          <cx:pt idx="581">Pick-up to Issuance</cx:pt>
          <cx:pt idx="582">Pick-up to Issuance</cx:pt>
          <cx:pt idx="583">Pick-up to Issuance</cx:pt>
          <cx:pt idx="584">Pick-up to Issuance</cx:pt>
          <cx:pt idx="585">Pick-up to Issuance</cx:pt>
          <cx:pt idx="586">Pick-up to Issuance</cx:pt>
          <cx:pt idx="587">Pick-up to Issuance</cx:pt>
          <cx:pt idx="588">Pick-up to Issuance</cx:pt>
          <cx:pt idx="589">Pick-up to Issuance</cx:pt>
          <cx:pt idx="590">Pick-up to Issuance</cx:pt>
          <cx:pt idx="591">Pick-up to Issuance</cx:pt>
          <cx:pt idx="592">Pick-up to Issuance</cx:pt>
          <cx:pt idx="593">Pick-up to Issuance</cx:pt>
          <cx:pt idx="594">Pick-up to Issuance</cx:pt>
          <cx:pt idx="595">Pick-up to Issuance</cx:pt>
          <cx:pt idx="596">Pick-up to Issuance</cx:pt>
          <cx:pt idx="597">Pick-up to Issuance</cx:pt>
          <cx:pt idx="598">Pick-up to Issuance</cx:pt>
          <cx:pt idx="599">Pick-up to Issuance</cx:pt>
          <cx:pt idx="600">Pick-up to Issuance</cx:pt>
          <cx:pt idx="601">Pick-up to Issuance</cx:pt>
          <cx:pt idx="602">Pick-up to Issuance</cx:pt>
          <cx:pt idx="603">Pick-up to Issuance</cx:pt>
          <cx:pt idx="604">Pick-up to Issuance</cx:pt>
          <cx:pt idx="605">Pick-up to Issuance</cx:pt>
          <cx:pt idx="606">Pick-up to Issuance</cx:pt>
          <cx:pt idx="607">Pick-up to Issuance</cx:pt>
          <cx:pt idx="608">Pick-up to Issuance</cx:pt>
          <cx:pt idx="609">Pick-up to Issuance</cx:pt>
          <cx:pt idx="610">Pick-up to Issuance</cx:pt>
          <cx:pt idx="611">Pick-up to Issuance</cx:pt>
          <cx:pt idx="612">Pick-up to Issuance</cx:pt>
          <cx:pt idx="613">Pick-up to Issuance</cx:pt>
          <cx:pt idx="614">Pick-up to Issuance</cx:pt>
          <cx:pt idx="615">Pick-up to Issuance</cx:pt>
          <cx:pt idx="616">Pick-up to Issuance</cx:pt>
          <cx:pt idx="617">Pick-up to Issuance</cx:pt>
          <cx:pt idx="618">Pick-up to Issuance</cx:pt>
          <cx:pt idx="619">Pick-up to Issuance</cx:pt>
          <cx:pt idx="620">Pick-up to Issuance</cx:pt>
          <cx:pt idx="621">Pick-up to Issuance</cx:pt>
          <cx:pt idx="622">Pick-up to Issuance</cx:pt>
          <cx:pt idx="623">Pick-up to Issuance</cx:pt>
          <cx:pt idx="624">Pick-up to Issuance</cx:pt>
          <cx:pt idx="625">Pick-up to Issuance</cx:pt>
          <cx:pt idx="626">Pick-up to Issuance</cx:pt>
          <cx:pt idx="627">Pick-up to Issuance</cx:pt>
          <cx:pt idx="628">Pick-up to Issuance</cx:pt>
          <cx:pt idx="629">Pick-up to Issuance</cx:pt>
          <cx:pt idx="630">Pick-up to Issuance</cx:pt>
          <cx:pt idx="631">Pick-up to Issuance</cx:pt>
          <cx:pt idx="632">Pick-up to Issuance</cx:pt>
          <cx:pt idx="633">Pick-up to Issuance</cx:pt>
          <cx:pt idx="634">Pick-up to Issuance</cx:pt>
          <cx:pt idx="635">Pick-up to Issuance</cx:pt>
          <cx:pt idx="636">Pick-up to Issuance</cx:pt>
          <cx:pt idx="637">Pick-up to Issuance</cx:pt>
          <cx:pt idx="638">Pick-up to Issuance</cx:pt>
          <cx:pt idx="639">Pick-up to Issuance</cx:pt>
          <cx:pt idx="640">Pick-up to Issuance</cx:pt>
          <cx:pt idx="641">Pick-up to Issuance</cx:pt>
          <cx:pt idx="642">Pick-up to Issuance</cx:pt>
          <cx:pt idx="643">Pick-up to Issuance</cx:pt>
          <cx:pt idx="644">Pick-up to Issuance</cx:pt>
          <cx:pt idx="645">Pick-up to Issuance</cx:pt>
          <cx:pt idx="646">Pick-up to Issuance</cx:pt>
          <cx:pt idx="647">Pick-up to Issuance</cx:pt>
          <cx:pt idx="648">Pick-up to Issuance</cx:pt>
          <cx:pt idx="649">Pick-up to Issuance</cx:pt>
          <cx:pt idx="650">Pick-up to Issuance</cx:pt>
          <cx:pt idx="651">Pick-up to Issuance</cx:pt>
          <cx:pt idx="652">Pick-up to Issuance</cx:pt>
          <cx:pt idx="653">Pick-up to Issuance</cx:pt>
          <cx:pt idx="654">Pick-up to Issuance</cx:pt>
          <cx:pt idx="655">Pick-up to Issuance</cx:pt>
          <cx:pt idx="656">Pick-up to Issuance</cx:pt>
          <cx:pt idx="657">Pick-up to Issuance</cx:pt>
          <cx:pt idx="658">Pick-up to Issuance</cx:pt>
          <cx:pt idx="659">Pick-up to Issuance</cx:pt>
          <cx:pt idx="660">Pick-up to Issuance</cx:pt>
          <cx:pt idx="661">Pick-up to Issuance</cx:pt>
          <cx:pt idx="662">Pick-up to Issuance</cx:pt>
          <cx:pt idx="663">Pick-up to Issuance</cx:pt>
          <cx:pt idx="664">Pick-up to Issuance</cx:pt>
          <cx:pt idx="665">Pick-up to Issuance</cx:pt>
          <cx:pt idx="666">Pick-up to Issuance</cx:pt>
          <cx:pt idx="667">Pick-up to Issuance</cx:pt>
          <cx:pt idx="668">Pick-up to Issuance</cx:pt>
          <cx:pt idx="669">Pick-up to Issuance</cx:pt>
          <cx:pt idx="670">Pick-up to Issuance</cx:pt>
          <cx:pt idx="671">Pick-up to Issuance</cx:pt>
          <cx:pt idx="672">Pick-up to Issuance</cx:pt>
          <cx:pt idx="673">Pick-up to Issuance</cx:pt>
          <cx:pt idx="674">Pick-up to Issuance</cx:pt>
          <cx:pt idx="675">Pick-up to Issuance</cx:pt>
          <cx:pt idx="676">Pick-up to Issuance</cx:pt>
          <cx:pt idx="677">Pick-up to Issuance</cx:pt>
          <cx:pt idx="678">Pick-up to Issuance</cx:pt>
          <cx:pt idx="679">Pick-up to Issuance</cx:pt>
          <cx:pt idx="680">Pick-up to Issuance</cx:pt>
          <cx:pt idx="681">Pick-up to Issuance</cx:pt>
          <cx:pt idx="682">Pick-up to Issuance</cx:pt>
          <cx:pt idx="683">Pick-up to Issuance</cx:pt>
          <cx:pt idx="684">Pick-up to Issuance</cx:pt>
          <cx:pt idx="685">Pick-up to Issuance</cx:pt>
          <cx:pt idx="686">Pick-up to Issuance</cx:pt>
          <cx:pt idx="687">Pick-up to Issuance</cx:pt>
          <cx:pt idx="688">Pick-up to Issuance</cx:pt>
          <cx:pt idx="689">Pick-up to Issuance</cx:pt>
          <cx:pt idx="690">Pick-up to Issuance</cx:pt>
          <cx:pt idx="691">Pick-up to Issuance</cx:pt>
          <cx:pt idx="692">Pick-up to Issuance</cx:pt>
          <cx:pt idx="693">Pick-up to Issuance</cx:pt>
          <cx:pt idx="694">Pick-up to Issuance</cx:pt>
          <cx:pt idx="695">Pick-up to Issuance</cx:pt>
          <cx:pt idx="696">Pick-up to Issuance</cx:pt>
          <cx:pt idx="697">Pick-up to Issuance</cx:pt>
          <cx:pt idx="698">Pick-up to Issuance</cx:pt>
        </cx:lvl>
      </cx:strDim>
      <cx:numDim type="val">
        <cx:f>'3. All vs. Ethanol_2'!$B$2:$B$700</cx:f>
        <cx:lvl ptCount="699" formatCode="General">
          <cx:pt idx="0">121</cx:pt>
          <cx:pt idx="1">1267</cx:pt>
          <cx:pt idx="2">52</cx:pt>
          <cx:pt idx="3">18</cx:pt>
          <cx:pt idx="4">140</cx:pt>
          <cx:pt idx="5">13</cx:pt>
          <cx:pt idx="6">46</cx:pt>
          <cx:pt idx="7">111</cx:pt>
          <cx:pt idx="8">125</cx:pt>
          <cx:pt idx="9">79</cx:pt>
          <cx:pt idx="10">151</cx:pt>
          <cx:pt idx="11">759</cx:pt>
          <cx:pt idx="12">124</cx:pt>
          <cx:pt idx="13">202</cx:pt>
          <cx:pt idx="14">107</cx:pt>
          <cx:pt idx="15">127</cx:pt>
          <cx:pt idx="16">145</cx:pt>
          <cx:pt idx="17">147</cx:pt>
          <cx:pt idx="18">151</cx:pt>
          <cx:pt idx="19">191</cx:pt>
          <cx:pt idx="20">201</cx:pt>
          <cx:pt idx="21">65</cx:pt>
          <cx:pt idx="22">60</cx:pt>
          <cx:pt idx="23">127</cx:pt>
          <cx:pt idx="24">106</cx:pt>
          <cx:pt idx="25">104</cx:pt>
          <cx:pt idx="26">63</cx:pt>
          <cx:pt idx="27">154</cx:pt>
          <cx:pt idx="28">117</cx:pt>
          <cx:pt idx="29">144</cx:pt>
          <cx:pt idx="30">60</cx:pt>
          <cx:pt idx="31">8</cx:pt>
          <cx:pt idx="32">7</cx:pt>
          <cx:pt idx="33">8</cx:pt>
          <cx:pt idx="34">7</cx:pt>
          <cx:pt idx="35">0</cx:pt>
          <cx:pt idx="36">51</cx:pt>
          <cx:pt idx="37">26</cx:pt>
          <cx:pt idx="38">56</cx:pt>
          <cx:pt idx="39">0</cx:pt>
          <cx:pt idx="40">40</cx:pt>
          <cx:pt idx="41">38</cx:pt>
          <cx:pt idx="42">48</cx:pt>
          <cx:pt idx="43">31</cx:pt>
          <cx:pt idx="44">54</cx:pt>
          <cx:pt idx="45">25</cx:pt>
          <cx:pt idx="46">21</cx:pt>
          <cx:pt idx="47">33</cx:pt>
          <cx:pt idx="48">32</cx:pt>
          <cx:pt idx="49">30</cx:pt>
          <cx:pt idx="50">1</cx:pt>
          <cx:pt idx="51">28</cx:pt>
          <cx:pt idx="52">3305</cx:pt>
          <cx:pt idx="53">6</cx:pt>
          <cx:pt idx="54">20</cx:pt>
          <cx:pt idx="55">17</cx:pt>
          <cx:pt idx="56">15</cx:pt>
          <cx:pt idx="57">9</cx:pt>
          <cx:pt idx="58">779</cx:pt>
          <cx:pt idx="59">55</cx:pt>
          <cx:pt idx="60">14</cx:pt>
          <cx:pt idx="61">3</cx:pt>
          <cx:pt idx="62">1</cx:pt>
          <cx:pt idx="63">15</cx:pt>
          <cx:pt idx="64">34</cx:pt>
          <cx:pt idx="65">78</cx:pt>
          <cx:pt idx="66">59</cx:pt>
          <cx:pt idx="67">63</cx:pt>
          <cx:pt idx="68">47</cx:pt>
          <cx:pt idx="69">36</cx:pt>
          <cx:pt idx="70">26</cx:pt>
          <cx:pt idx="71">47</cx:pt>
          <cx:pt idx="72">66</cx:pt>
          <cx:pt idx="73">28</cx:pt>
          <cx:pt idx="74">54</cx:pt>
          <cx:pt idx="75">51</cx:pt>
          <cx:pt idx="76">81</cx:pt>
          <cx:pt idx="77">0</cx:pt>
          <cx:pt idx="78">102</cx:pt>
          <cx:pt idx="79">119</cx:pt>
          <cx:pt idx="80">106</cx:pt>
          <cx:pt idx="81">56</cx:pt>
          <cx:pt idx="82">172</cx:pt>
          <cx:pt idx="83">200</cx:pt>
          <cx:pt idx="84">78</cx:pt>
          <cx:pt idx="85">1864</cx:pt>
          <cx:pt idx="86">116</cx:pt>
          <cx:pt idx="87">82</cx:pt>
          <cx:pt idx="88">51</cx:pt>
          <cx:pt idx="89">5</cx:pt>
          <cx:pt idx="90">119</cx:pt>
          <cx:pt idx="91">134</cx:pt>
          <cx:pt idx="92">41</cx:pt>
          <cx:pt idx="93">73</cx:pt>
          <cx:pt idx="94">51</cx:pt>
          <cx:pt idx="95">129</cx:pt>
          <cx:pt idx="96">114</cx:pt>
          <cx:pt idx="97">157</cx:pt>
          <cx:pt idx="98">183</cx:pt>
          <cx:pt idx="99">142</cx:pt>
          <cx:pt idx="100">101</cx:pt>
          <cx:pt idx="101">168</cx:pt>
          <cx:pt idx="102">103</cx:pt>
          <cx:pt idx="103">197</cx:pt>
          <cx:pt idx="104">242</cx:pt>
          <cx:pt idx="105">194</cx:pt>
          <cx:pt idx="106">266</cx:pt>
          <cx:pt idx="107">14</cx:pt>
          <cx:pt idx="108">3</cx:pt>
          <cx:pt idx="109">37</cx:pt>
          <cx:pt idx="110">40</cx:pt>
          <cx:pt idx="111">59</cx:pt>
          <cx:pt idx="112">223</cx:pt>
          <cx:pt idx="113">224</cx:pt>
          <cx:pt idx="114">11</cx:pt>
          <cx:pt idx="115">0</cx:pt>
          <cx:pt idx="116">1589</cx:pt>
          <cx:pt idx="117">42</cx:pt>
          <cx:pt idx="118">5</cx:pt>
          <cx:pt idx="119">2</cx:pt>
          <cx:pt idx="120">129</cx:pt>
          <cx:pt idx="121">29</cx:pt>
          <cx:pt idx="122">84</cx:pt>
          <cx:pt idx="123">45</cx:pt>
          <cx:pt idx="124">167</cx:pt>
          <cx:pt idx="125">13</cx:pt>
          <cx:pt idx="126">160</cx:pt>
          <cx:pt idx="127">93</cx:pt>
          <cx:pt idx="128">9</cx:pt>
          <cx:pt idx="129">270</cx:pt>
          <cx:pt idx="130">12</cx:pt>
          <cx:pt idx="131">17</cx:pt>
          <cx:pt idx="132">50</cx:pt>
          <cx:pt idx="133">35</cx:pt>
          <cx:pt idx="134">56</cx:pt>
          <cx:pt idx="135">15</cx:pt>
          <cx:pt idx="136">23</cx:pt>
          <cx:pt idx="137">13</cx:pt>
          <cx:pt idx="138">10</cx:pt>
          <cx:pt idx="139">15</cx:pt>
          <cx:pt idx="140">146</cx:pt>
          <cx:pt idx="141">144</cx:pt>
          <cx:pt idx="142">10</cx:pt>
          <cx:pt idx="143">11</cx:pt>
          <cx:pt idx="144">68</cx:pt>
          <cx:pt idx="145">3</cx:pt>
          <cx:pt idx="146">58</cx:pt>
          <cx:pt idx="147">48</cx:pt>
          <cx:pt idx="148">12</cx:pt>
          <cx:pt idx="149">34</cx:pt>
          <cx:pt idx="150">1</cx:pt>
          <cx:pt idx="151">7</cx:pt>
          <cx:pt idx="152">30</cx:pt>
          <cx:pt idx="153">76</cx:pt>
          <cx:pt idx="154">52</cx:pt>
          <cx:pt idx="155">92</cx:pt>
          <cx:pt idx="156">1</cx:pt>
          <cx:pt idx="157">1</cx:pt>
          <cx:pt idx="158">92</cx:pt>
          <cx:pt idx="159">52</cx:pt>
          <cx:pt idx="160">49</cx:pt>
          <cx:pt idx="161">106</cx:pt>
          <cx:pt idx="162">117</cx:pt>
          <cx:pt idx="163">112</cx:pt>
          <cx:pt idx="164">87</cx:pt>
          <cx:pt idx="165">99</cx:pt>
          <cx:pt idx="166">6</cx:pt>
          <cx:pt idx="167">84</cx:pt>
          <cx:pt idx="168">108</cx:pt>
          <cx:pt idx="169">95</cx:pt>
          <cx:pt idx="170">138</cx:pt>
          <cx:pt idx="171">71</cx:pt>
          <cx:pt idx="172">26</cx:pt>
          <cx:pt idx="173">117</cx:pt>
          <cx:pt idx="174">103</cx:pt>
          <cx:pt idx="175">52</cx:pt>
          <cx:pt idx="176">71</cx:pt>
          <cx:pt idx="177">79</cx:pt>
          <cx:pt idx="178">61</cx:pt>
          <cx:pt idx="179">89</cx:pt>
          <cx:pt idx="180">69</cx:pt>
          <cx:pt idx="181">90</cx:pt>
          <cx:pt idx="182">32</cx:pt>
          <cx:pt idx="183">58</cx:pt>
          <cx:pt idx="184">131</cx:pt>
          <cx:pt idx="185">123</cx:pt>
          <cx:pt idx="186">65</cx:pt>
          <cx:pt idx="187">89</cx:pt>
          <cx:pt idx="188">35</cx:pt>
          <cx:pt idx="189">46</cx:pt>
          <cx:pt idx="190">155</cx:pt>
          <cx:pt idx="191">53</cx:pt>
          <cx:pt idx="192">48</cx:pt>
          <cx:pt idx="193">27</cx:pt>
          <cx:pt idx="194">6</cx:pt>
          <cx:pt idx="195">42</cx:pt>
          <cx:pt idx="196">34</cx:pt>
          <cx:pt idx="197">35</cx:pt>
          <cx:pt idx="198">28</cx:pt>
          <cx:pt idx="199">0</cx:pt>
          <cx:pt idx="200">48</cx:pt>
          <cx:pt idx="201">49</cx:pt>
          <cx:pt idx="202">62</cx:pt>
          <cx:pt idx="203">15</cx:pt>
          <cx:pt idx="204">55</cx:pt>
          <cx:pt idx="205">10</cx:pt>
          <cx:pt idx="206">79</cx:pt>
          <cx:pt idx="207">6</cx:pt>
          <cx:pt idx="208">27</cx:pt>
          <cx:pt idx="209">19</cx:pt>
          <cx:pt idx="210">28</cx:pt>
          <cx:pt idx="211">20</cx:pt>
          <cx:pt idx="212">13</cx:pt>
          <cx:pt idx="213">11</cx:pt>
          <cx:pt idx="214">2236</cx:pt>
          <cx:pt idx="215">9</cx:pt>
          <cx:pt idx="216">49</cx:pt>
          <cx:pt idx="217">27</cx:pt>
          <cx:pt idx="218">1</cx:pt>
          <cx:pt idx="219">74</cx:pt>
          <cx:pt idx="220">27</cx:pt>
          <cx:pt idx="221">46</cx:pt>
          <cx:pt idx="222">43</cx:pt>
          <cx:pt idx="223">1</cx:pt>
          <cx:pt idx="224">47</cx:pt>
          <cx:pt idx="225">67</cx:pt>
          <cx:pt idx="226">35</cx:pt>
          <cx:pt idx="227">12</cx:pt>
          <cx:pt idx="228">36</cx:pt>
          <cx:pt idx="229">18</cx:pt>
          <cx:pt idx="230">294</cx:pt>
          <cx:pt idx="231">77</cx:pt>
          <cx:pt idx="232">9</cx:pt>
          <cx:pt idx="233">295</cx:pt>
          <cx:pt idx="234">352</cx:pt>
          <cx:pt idx="235">98</cx:pt>
          <cx:pt idx="236">198</cx:pt>
          <cx:pt idx="237">109</cx:pt>
          <cx:pt idx="238">50</cx:pt>
          <cx:pt idx="239">69</cx:pt>
          <cx:pt idx="240">141</cx:pt>
          <cx:pt idx="241">192</cx:pt>
          <cx:pt idx="242">29</cx:pt>
          <cx:pt idx="243">101</cx:pt>
          <cx:pt idx="244">111</cx:pt>
          <cx:pt idx="245">77</cx:pt>
          <cx:pt idx="246">105</cx:pt>
          <cx:pt idx="247">139</cx:pt>
          <cx:pt idx="248">77</cx:pt>
          <cx:pt idx="249">39</cx:pt>
          <cx:pt idx="250">60</cx:pt>
          <cx:pt idx="251">85</cx:pt>
          <cx:pt idx="252">63</cx:pt>
          <cx:pt idx="253">171</cx:pt>
          <cx:pt idx="254">57</cx:pt>
          <cx:pt idx="255">143</cx:pt>
          <cx:pt idx="256">66</cx:pt>
          <cx:pt idx="257">52</cx:pt>
          <cx:pt idx="258">366</cx:pt>
          <cx:pt idx="259">125</cx:pt>
          <cx:pt idx="260">146</cx:pt>
          <cx:pt idx="261">66</cx:pt>
          <cx:pt idx="262">185</cx:pt>
          <cx:pt idx="263">354</cx:pt>
          <cx:pt idx="264">120</cx:pt>
          <cx:pt idx="265">127</cx:pt>
          <cx:pt idx="266">73</cx:pt>
          <cx:pt idx="267">36</cx:pt>
          <cx:pt idx="268">123</cx:pt>
          <cx:pt idx="269">47</cx:pt>
          <cx:pt idx="270">129</cx:pt>
          <cx:pt idx="271">37</cx:pt>
          <cx:pt idx="272">98</cx:pt>
          <cx:pt idx="273">16</cx:pt>
          <cx:pt idx="274">41</cx:pt>
          <cx:pt idx="275">77</cx:pt>
          <cx:pt idx="276">57</cx:pt>
          <cx:pt idx="277">24</cx:pt>
          <cx:pt idx="278">95</cx:pt>
          <cx:pt idx="279">23</cx:pt>
          <cx:pt idx="280">124</cx:pt>
          <cx:pt idx="281">8</cx:pt>
          <cx:pt idx="282">33</cx:pt>
          <cx:pt idx="283">20</cx:pt>
          <cx:pt idx="284">16</cx:pt>
          <cx:pt idx="285">277</cx:pt>
          <cx:pt idx="286">48</cx:pt>
          <cx:pt idx="287">46</cx:pt>
          <cx:pt idx="288">164</cx:pt>
          <cx:pt idx="289">36</cx:pt>
          <cx:pt idx="290">187</cx:pt>
          <cx:pt idx="291">218</cx:pt>
          <cx:pt idx="292">27</cx:pt>
          <cx:pt idx="293">57</cx:pt>
          <cx:pt idx="294">10</cx:pt>
          <cx:pt idx="295">447</cx:pt>
          <cx:pt idx="296">33</cx:pt>
          <cx:pt idx="297">6</cx:pt>
          <cx:pt idx="298">0</cx:pt>
          <cx:pt idx="299">34</cx:pt>
          <cx:pt idx="300">34</cx:pt>
          <cx:pt idx="301">251</cx:pt>
          <cx:pt idx="302">175</cx:pt>
          <cx:pt idx="303">58</cx:pt>
          <cx:pt idx="304">80</cx:pt>
          <cx:pt idx="305">32</cx:pt>
          <cx:pt idx="306">58</cx:pt>
          <cx:pt idx="307">117</cx:pt>
          <cx:pt idx="308">92</cx:pt>
          <cx:pt idx="309">43</cx:pt>
          <cx:pt idx="310">1</cx:pt>
          <cx:pt idx="311">759</cx:pt>
          <cx:pt idx="312">59</cx:pt>
          <cx:pt idx="313">0</cx:pt>
          <cx:pt idx="314">237</cx:pt>
          <cx:pt idx="315">296</cx:pt>
          <cx:pt idx="316">179</cx:pt>
          <cx:pt idx="317">57</cx:pt>
          <cx:pt idx="318">132</cx:pt>
          <cx:pt idx="319">1146</cx:pt>
          <cx:pt idx="320">139</cx:pt>
          <cx:pt idx="321">49</cx:pt>
          <cx:pt idx="322">93</cx:pt>
          <cx:pt idx="323">142</cx:pt>
          <cx:pt idx="324">108</cx:pt>
          <cx:pt idx="325">39</cx:pt>
          <cx:pt idx="326">60</cx:pt>
          <cx:pt idx="327">47</cx:pt>
          <cx:pt idx="328">38</cx:pt>
          <cx:pt idx="329">28</cx:pt>
          <cx:pt idx="330">88</cx:pt>
          <cx:pt idx="331">95</cx:pt>
          <cx:pt idx="332">80</cx:pt>
          <cx:pt idx="333">49</cx:pt>
          <cx:pt idx="334">37</cx:pt>
          <cx:pt idx="335">37</cx:pt>
          <cx:pt idx="336">1262</cx:pt>
          <cx:pt idx="337">76</cx:pt>
          <cx:pt idx="338">75</cx:pt>
          <cx:pt idx="339">56</cx:pt>
          <cx:pt idx="340">619</cx:pt>
          <cx:pt idx="341">221</cx:pt>
          <cx:pt idx="342">146</cx:pt>
          <cx:pt idx="343">177</cx:pt>
          <cx:pt idx="344">1088</cx:pt>
          <cx:pt idx="345">348</cx:pt>
          <cx:pt idx="346">468</cx:pt>
          <cx:pt idx="347">24</cx:pt>
          <cx:pt idx="348">0</cx:pt>
          <cx:pt idx="349">874</cx:pt>
          <cx:pt idx="350">488</cx:pt>
          <cx:pt idx="351">22</cx:pt>
          <cx:pt idx="352">385</cx:pt>
          <cx:pt idx="353">452</cx:pt>
          <cx:pt idx="354">105</cx:pt>
          <cx:pt idx="355">127</cx:pt>
          <cx:pt idx="356">242</cx:pt>
          <cx:pt idx="357">39</cx:pt>
          <cx:pt idx="358">226</cx:pt>
          <cx:pt idx="359">57</cx:pt>
          <cx:pt idx="360">287</cx:pt>
          <cx:pt idx="361">63</cx:pt>
          <cx:pt idx="362">127</cx:pt>
          <cx:pt idx="363">7</cx:pt>
          <cx:pt idx="364">84</cx:pt>
          <cx:pt idx="365">21</cx:pt>
          <cx:pt idx="366">114</cx:pt>
          <cx:pt idx="367">117</cx:pt>
          <cx:pt idx="368">37</cx:pt>
          <cx:pt idx="369">96</cx:pt>
          <cx:pt idx="370">112</cx:pt>
          <cx:pt idx="371">84</cx:pt>
          <cx:pt idx="372">33</cx:pt>
          <cx:pt idx="373">79</cx:pt>
          <cx:pt idx="374">86</cx:pt>
          <cx:pt idx="375">82</cx:pt>
          <cx:pt idx="376">42</cx:pt>
          <cx:pt idx="377">9</cx:pt>
          <cx:pt idx="378">49</cx:pt>
          <cx:pt idx="379">35</cx:pt>
          <cx:pt idx="380">32</cx:pt>
          <cx:pt idx="381">53</cx:pt>
          <cx:pt idx="382">98</cx:pt>
          <cx:pt idx="383">35</cx:pt>
          <cx:pt idx="384">0</cx:pt>
          <cx:pt idx="385">107</cx:pt>
          <cx:pt idx="386">50</cx:pt>
          <cx:pt idx="387">3</cx:pt>
          <cx:pt idx="388">32</cx:pt>
          <cx:pt idx="389">187</cx:pt>
          <cx:pt idx="390">163</cx:pt>
          <cx:pt idx="391">50</cx:pt>
          <cx:pt idx="392">104</cx:pt>
          <cx:pt idx="393">147</cx:pt>
          <cx:pt idx="394">111</cx:pt>
          <cx:pt idx="395">51</cx:pt>
          <cx:pt idx="396">70</cx:pt>
          <cx:pt idx="397">9</cx:pt>
          <cx:pt idx="398">93</cx:pt>
          <cx:pt idx="399">148</cx:pt>
          <cx:pt idx="400">16</cx:pt>
          <cx:pt idx="401">34</cx:pt>
          <cx:pt idx="402">296</cx:pt>
          <cx:pt idx="403">200</cx:pt>
          <cx:pt idx="404">192</cx:pt>
          <cx:pt idx="405">140</cx:pt>
          <cx:pt idx="406">92</cx:pt>
          <cx:pt idx="407">16</cx:pt>
          <cx:pt idx="408">195</cx:pt>
          <cx:pt idx="409">112</cx:pt>
          <cx:pt idx="410">93</cx:pt>
          <cx:pt idx="411">29</cx:pt>
          <cx:pt idx="412">119</cx:pt>
          <cx:pt idx="413">24</cx:pt>
          <cx:pt idx="414">113</cx:pt>
          <cx:pt idx="415">78</cx:pt>
          <cx:pt idx="416">142</cx:pt>
          <cx:pt idx="417">17</cx:pt>
          <cx:pt idx="418">45</cx:pt>
          <cx:pt idx="419">50</cx:pt>
          <cx:pt idx="420">72</cx:pt>
          <cx:pt idx="421">127</cx:pt>
          <cx:pt idx="422">93</cx:pt>
          <cx:pt idx="423">68</cx:pt>
          <cx:pt idx="424">22</cx:pt>
          <cx:pt idx="425">83</cx:pt>
          <cx:pt idx="426">56</cx:pt>
          <cx:pt idx="427">9</cx:pt>
          <cx:pt idx="428">236</cx:pt>
          <cx:pt idx="429">39</cx:pt>
          <cx:pt idx="430">56</cx:pt>
          <cx:pt idx="431">71</cx:pt>
          <cx:pt idx="432">10</cx:pt>
          <cx:pt idx="433">379</cx:pt>
          <cx:pt idx="434">142</cx:pt>
          <cx:pt idx="435">373</cx:pt>
          <cx:pt idx="436">28</cx:pt>
          <cx:pt idx="437">114</cx:pt>
          <cx:pt idx="438">11</cx:pt>
          <cx:pt idx="439">295</cx:pt>
          <cx:pt idx="440">56</cx:pt>
          <cx:pt idx="441">86</cx:pt>
          <cx:pt idx="442">83</cx:pt>
          <cx:pt idx="443">193</cx:pt>
          <cx:pt idx="444">175</cx:pt>
          <cx:pt idx="445">79</cx:pt>
          <cx:pt idx="446">75</cx:pt>
          <cx:pt idx="447">51</cx:pt>
          <cx:pt idx="448">71</cx:pt>
          <cx:pt idx="449">29</cx:pt>
          <cx:pt idx="450">170</cx:pt>
          <cx:pt idx="451">48</cx:pt>
          <cx:pt idx="452">196</cx:pt>
          <cx:pt idx="453">84</cx:pt>
          <cx:pt idx="454">27</cx:pt>
          <cx:pt idx="455">27</cx:pt>
          <cx:pt idx="456">73</cx:pt>
          <cx:pt idx="457">34</cx:pt>
          <cx:pt idx="458">42</cx:pt>
          <cx:pt idx="459">19</cx:pt>
          <cx:pt idx="460">136</cx:pt>
          <cx:pt idx="461">79</cx:pt>
          <cx:pt idx="462">48</cx:pt>
          <cx:pt idx="463">59</cx:pt>
          <cx:pt idx="464">28</cx:pt>
          <cx:pt idx="465">43</cx:pt>
          <cx:pt idx="466">364</cx:pt>
          <cx:pt idx="467">440</cx:pt>
          <cx:pt idx="468">165</cx:pt>
          <cx:pt idx="469">437</cx:pt>
          <cx:pt idx="470">160</cx:pt>
          <cx:pt idx="471">133</cx:pt>
          <cx:pt idx="472">109</cx:pt>
          <cx:pt idx="473">225</cx:pt>
          <cx:pt idx="474">401</cx:pt>
          <cx:pt idx="475">78</cx:pt>
          <cx:pt idx="476">343</cx:pt>
          <cx:pt idx="477">215</cx:pt>
          <cx:pt idx="478">142</cx:pt>
          <cx:pt idx="479">198</cx:pt>
          <cx:pt idx="480">211</cx:pt>
          <cx:pt idx="481">212</cx:pt>
          <cx:pt idx="482">115</cx:pt>
          <cx:pt idx="483">106</cx:pt>
          <cx:pt idx="484">161</cx:pt>
          <cx:pt idx="485">146</cx:pt>
          <cx:pt idx="486">293</cx:pt>
          <cx:pt idx="487">111</cx:pt>
          <cx:pt idx="488">198</cx:pt>
          <cx:pt idx="489">141</cx:pt>
          <cx:pt idx="490">110</cx:pt>
          <cx:pt idx="491">449</cx:pt>
          <cx:pt idx="492">187</cx:pt>
          <cx:pt idx="493">344</cx:pt>
          <cx:pt idx="494">176</cx:pt>
          <cx:pt idx="495">370</cx:pt>
          <cx:pt idx="496">617</cx:pt>
          <cx:pt idx="497">204</cx:pt>
          <cx:pt idx="498">301</cx:pt>
          <cx:pt idx="499">191</cx:pt>
          <cx:pt idx="500">117</cx:pt>
          <cx:pt idx="501">513</cx:pt>
          <cx:pt idx="502">117</cx:pt>
          <cx:pt idx="503">234</cx:pt>
          <cx:pt idx="504">117</cx:pt>
          <cx:pt idx="505">187</cx:pt>
          <cx:pt idx="506">92</cx:pt>
          <cx:pt idx="507">314</cx:pt>
          <cx:pt idx="508">144</cx:pt>
          <cx:pt idx="509">95</cx:pt>
          <cx:pt idx="510">88</cx:pt>
          <cx:pt idx="511">169</cx:pt>
          <cx:pt idx="512">95</cx:pt>
          <cx:pt idx="513">190</cx:pt>
          <cx:pt idx="514">85</cx:pt>
          <cx:pt idx="515">168</cx:pt>
          <cx:pt idx="516">96</cx:pt>
          <cx:pt idx="517">156</cx:pt>
          <cx:pt idx="518">393</cx:pt>
          <cx:pt idx="519">154</cx:pt>
          <cx:pt idx="520">173</cx:pt>
          <cx:pt idx="521">325</cx:pt>
          <cx:pt idx="522">138</cx:pt>
          <cx:pt idx="523">266</cx:pt>
          <cx:pt idx="524">361</cx:pt>
          <cx:pt idx="525">90</cx:pt>
          <cx:pt idx="526">301</cx:pt>
          <cx:pt idx="527">57</cx:pt>
          <cx:pt idx="528">573</cx:pt>
          <cx:pt idx="529">113</cx:pt>
          <cx:pt idx="530">78</cx:pt>
          <cx:pt idx="531">76</cx:pt>
          <cx:pt idx="532">97</cx:pt>
          <cx:pt idx="533">103</cx:pt>
          <cx:pt idx="534">419</cx:pt>
          <cx:pt idx="535">255</cx:pt>
          <cx:pt idx="536">138</cx:pt>
          <cx:pt idx="537">220</cx:pt>
          <cx:pt idx="538">96</cx:pt>
          <cx:pt idx="539">154</cx:pt>
          <cx:pt idx="540">196</cx:pt>
          <cx:pt idx="541">133</cx:pt>
          <cx:pt idx="542">87</cx:pt>
          <cx:pt idx="543">97</cx:pt>
          <cx:pt idx="544">810</cx:pt>
          <cx:pt idx="545">108</cx:pt>
          <cx:pt idx="546">217</cx:pt>
          <cx:pt idx="547">370</cx:pt>
          <cx:pt idx="548">1416</cx:pt>
          <cx:pt idx="549">326</cx:pt>
          <cx:pt idx="550">111</cx:pt>
          <cx:pt idx="551">182</cx:pt>
          <cx:pt idx="552">1307</cx:pt>
          <cx:pt idx="553">197</cx:pt>
          <cx:pt idx="554">106</cx:pt>
          <cx:pt idx="555">156</cx:pt>
          <cx:pt idx="556">282</cx:pt>
          <cx:pt idx="557">178</cx:pt>
          <cx:pt idx="558">124</cx:pt>
          <cx:pt idx="559">115</cx:pt>
          <cx:pt idx="560">97</cx:pt>
          <cx:pt idx="561">105</cx:pt>
          <cx:pt idx="562">62</cx:pt>
          <cx:pt idx="563">141</cx:pt>
          <cx:pt idx="564">174</cx:pt>
          <cx:pt idx="565">168</cx:pt>
          <cx:pt idx="566">106</cx:pt>
          <cx:pt idx="567">103</cx:pt>
          <cx:pt idx="568">103</cx:pt>
          <cx:pt idx="569">1350</cx:pt>
          <cx:pt idx="570">140</cx:pt>
          <cx:pt idx="571">146</cx:pt>
          <cx:pt idx="572">133</cx:pt>
          <cx:pt idx="573">743</cx:pt>
          <cx:pt idx="574">471</cx:pt>
          <cx:pt idx="575">1706</cx:pt>
          <cx:pt idx="576">261</cx:pt>
          <cx:pt idx="577">1145</cx:pt>
          <cx:pt idx="578">498</cx:pt>
          <cx:pt idx="579">578</cx:pt>
          <cx:pt idx="580">88</cx:pt>
          <cx:pt idx="581">48</cx:pt>
          <cx:pt idx="582">1023</cx:pt>
          <cx:pt idx="583">580</cx:pt>
          <cx:pt idx="584">202</cx:pt>
          <cx:pt idx="585">693</cx:pt>
          <cx:pt idx="586">549</cx:pt>
          <cx:pt idx="587">159</cx:pt>
          <cx:pt idx="588">215</cx:pt>
          <cx:pt idx="589">409</cx:pt>
          <cx:pt idx="590">133</cx:pt>
          <cx:pt idx="591">296</cx:pt>
          <cx:pt idx="592">115</cx:pt>
          <cx:pt idx="593">698</cx:pt>
          <cx:pt idx="594">152</cx:pt>
          <cx:pt idx="595">197</cx:pt>
          <cx:pt idx="596">62</cx:pt>
          <cx:pt idx="597">152</cx:pt>
          <cx:pt idx="598">99</cx:pt>
          <cx:pt idx="599">212</cx:pt>
          <cx:pt idx="600">202</cx:pt>
          <cx:pt idx="601">101</cx:pt>
          <cx:pt idx="602">196</cx:pt>
          <cx:pt idx="603">301</cx:pt>
          <cx:pt idx="604">153</cx:pt>
          <cx:pt idx="605">77</cx:pt>
          <cx:pt idx="606">259</cx:pt>
          <cx:pt idx="607">149</cx:pt>
          <cx:pt idx="608">204</cx:pt>
          <cx:pt idx="609">139</cx:pt>
          <cx:pt idx="610">79</cx:pt>
          <cx:pt idx="611">206</cx:pt>
          <cx:pt idx="612">124</cx:pt>
          <cx:pt idx="613">99</cx:pt>
          <cx:pt idx="614">114</cx:pt>
          <cx:pt idx="615">170</cx:pt>
          <cx:pt idx="616">96</cx:pt>
          <cx:pt idx="617">63</cx:pt>
          <cx:pt idx="618">148</cx:pt>
          <cx:pt idx="619">121</cx:pt>
          <cx:pt idx="620">118</cx:pt>
          <cx:pt idx="621">78</cx:pt>
          <cx:pt idx="622">323</cx:pt>
          <cx:pt idx="623">247</cx:pt>
          <cx:pt idx="624">162</cx:pt>
          <cx:pt idx="625">168</cx:pt>
          <cx:pt idx="626">252</cx:pt>
          <cx:pt idx="627">222</cx:pt>
          <cx:pt idx="628">164</cx:pt>
          <cx:pt idx="629">218</cx:pt>
          <cx:pt idx="630">86</cx:pt>
          <cx:pt idx="631">171</cx:pt>
          <cx:pt idx="632">273</cx:pt>
          <cx:pt idx="633">80</cx:pt>
          <cx:pt idx="634">78</cx:pt>
          <cx:pt idx="635">364</cx:pt>
          <cx:pt idx="636">293</cx:pt>
          <cx:pt idx="637">420</cx:pt>
          <cx:pt idx="638">218</cx:pt>
          <cx:pt idx="639">202</cx:pt>
          <cx:pt idx="640">98</cx:pt>
          <cx:pt idx="641">285</cx:pt>
          <cx:pt idx="642">216</cx:pt>
          <cx:pt idx="643">190</cx:pt>
          <cx:pt idx="644">97</cx:pt>
          <cx:pt idx="645">184</cx:pt>
          <cx:pt idx="646">97</cx:pt>
          <cx:pt idx="647">298</cx:pt>
          <cx:pt idx="648">148</cx:pt>
          <cx:pt idx="649">238</cx:pt>
          <cx:pt idx="650">70</cx:pt>
          <cx:pt idx="651">115</cx:pt>
          <cx:pt idx="652">117</cx:pt>
          <cx:pt idx="653">198</cx:pt>
          <cx:pt idx="654">198</cx:pt>
          <cx:pt idx="655">126</cx:pt>
          <cx:pt idx="656">145</cx:pt>
          <cx:pt idx="657">84</cx:pt>
          <cx:pt idx="658">344</cx:pt>
          <cx:pt idx="659">100</cx:pt>
          <cx:pt idx="660">63</cx:pt>
          <cx:pt idx="661">314</cx:pt>
          <cx:pt idx="662">83</cx:pt>
          <cx:pt idx="663">127</cx:pt>
          <cx:pt idx="664">146</cx:pt>
          <cx:pt idx="665">67</cx:pt>
          <cx:pt idx="666">448</cx:pt>
          <cx:pt idx="667">368</cx:pt>
          <cx:pt idx="668">479</cx:pt>
          <cx:pt idx="669">229</cx:pt>
          <cx:pt idx="670">189</cx:pt>
          <cx:pt idx="671">66</cx:pt>
          <cx:pt idx="672">464</cx:pt>
          <cx:pt idx="673">155</cx:pt>
          <cx:pt idx="674">140</cx:pt>
          <cx:pt idx="675">149</cx:pt>
          <cx:pt idx="676">316</cx:pt>
          <cx:pt idx="677">302</cx:pt>
          <cx:pt idx="678">161</cx:pt>
          <cx:pt idx="679">178</cx:pt>
          <cx:pt idx="680">241</cx:pt>
          <cx:pt idx="681">175</cx:pt>
          <cx:pt idx="682">96</cx:pt>
          <cx:pt idx="683">239</cx:pt>
          <cx:pt idx="684">104</cx:pt>
          <cx:pt idx="685">280</cx:pt>
          <cx:pt idx="686">156</cx:pt>
          <cx:pt idx="687">90</cx:pt>
          <cx:pt idx="688">87</cx:pt>
          <cx:pt idx="689">141</cx:pt>
          <cx:pt idx="690">97</cx:pt>
          <cx:pt idx="691">115</cx:pt>
          <cx:pt idx="692">84</cx:pt>
          <cx:pt idx="693">185</cx:pt>
          <cx:pt idx="694">160</cx:pt>
          <cx:pt idx="695">217</cx:pt>
          <cx:pt idx="696">126</cx:pt>
          <cx:pt idx="697">96</cx:pt>
          <cx:pt idx="698">82</cx:pt>
        </cx:lvl>
      </cx:numDim>
    </cx:data>
    <cx:data id="1">
      <cx:strDim type="cat">
        <cx:f>'3. All vs. Ethanol_2'!$A$2:$A$700</cx:f>
        <cx:lvl ptCount="699">
          <cx:pt idx="0">Receipt to Pick Up</cx:pt>
          <cx:pt idx="1">Receipt to Pick Up</cx:pt>
          <cx:pt idx="2">Receipt to Pick Up</cx:pt>
          <cx:pt idx="3">Receipt to Pick Up</cx:pt>
          <cx:pt idx="4">Receipt to Pick Up</cx:pt>
          <cx:pt idx="5">Receipt to Pick Up</cx:pt>
          <cx:pt idx="6">Receipt to Pick Up</cx:pt>
          <cx:pt idx="7">Receipt to Pick Up</cx:pt>
          <cx:pt idx="8">Receipt to Pick Up</cx:pt>
          <cx:pt idx="9">Receipt to Pick Up</cx:pt>
          <cx:pt idx="10">Receipt to Pick Up</cx:pt>
          <cx:pt idx="11">Receipt to Pick Up</cx:pt>
          <cx:pt idx="12">Receipt to Pick Up</cx:pt>
          <cx:pt idx="13">Receipt to Pick Up</cx:pt>
          <cx:pt idx="14">Receipt to Pick Up</cx:pt>
          <cx:pt idx="15">Receipt to Pick Up</cx:pt>
          <cx:pt idx="16">Receipt to Pick Up</cx:pt>
          <cx:pt idx="17">Receipt to Pick Up</cx:pt>
          <cx:pt idx="18">Receipt to Pick Up</cx:pt>
          <cx:pt idx="19">Receipt to Pick Up</cx:pt>
          <cx:pt idx="20">Receipt to Pick Up</cx:pt>
          <cx:pt idx="21">Receipt to Pick Up</cx:pt>
          <cx:pt idx="22">Receipt to Pick Up</cx:pt>
          <cx:pt idx="23">Receipt to Pick Up</cx:pt>
          <cx:pt idx="24">Receipt to Pick Up</cx:pt>
          <cx:pt idx="25">Receipt to Pick Up</cx:pt>
          <cx:pt idx="26">Receipt to Pick Up</cx:pt>
          <cx:pt idx="27">Receipt to Pick Up</cx:pt>
          <cx:pt idx="28">Receipt to Pick Up</cx:pt>
          <cx:pt idx="29">Receipt to Pick Up</cx:pt>
          <cx:pt idx="30">Receipt to Pick Up</cx:pt>
          <cx:pt idx="31">Receipt to Pick Up</cx:pt>
          <cx:pt idx="32">Receipt to Pick Up</cx:pt>
          <cx:pt idx="33">Receipt to Pick Up</cx:pt>
          <cx:pt idx="34">Receipt to Pick Up</cx:pt>
          <cx:pt idx="35">Receipt to Pick Up</cx:pt>
          <cx:pt idx="36">Receipt to Pick Up</cx:pt>
          <cx:pt idx="37">Receipt to Pick Up</cx:pt>
          <cx:pt idx="38">Receipt to Pick Up</cx:pt>
          <cx:pt idx="39">Receipt to Pick Up</cx:pt>
          <cx:pt idx="40">Receipt to Pick Up</cx:pt>
          <cx:pt idx="41">Receipt to Pick Up</cx:pt>
          <cx:pt idx="42">Receipt to Pick Up</cx:pt>
          <cx:pt idx="43">Receipt to Pick Up</cx:pt>
          <cx:pt idx="44">Receipt to Pick Up</cx:pt>
          <cx:pt idx="45">Receipt to Pick Up</cx:pt>
          <cx:pt idx="46">Receipt to Pick Up</cx:pt>
          <cx:pt idx="47">Receipt to Pick Up</cx:pt>
          <cx:pt idx="48">Receipt to Pick Up</cx:pt>
          <cx:pt idx="49">Receipt to Pick Up</cx:pt>
          <cx:pt idx="50">Receipt to Pick Up</cx:pt>
          <cx:pt idx="51">Receipt to Pick Up</cx:pt>
          <cx:pt idx="52">Receipt to Pick Up</cx:pt>
          <cx:pt idx="53">Receipt to Pick Up</cx:pt>
          <cx:pt idx="54">Receipt to Pick Up</cx:pt>
          <cx:pt idx="55">Receipt to Pick Up</cx:pt>
          <cx:pt idx="56">Receipt to Pick Up</cx:pt>
          <cx:pt idx="57">Receipt to Pick Up</cx:pt>
          <cx:pt idx="58">Receipt to Pick Up</cx:pt>
          <cx:pt idx="59">Receipt to Pick Up</cx:pt>
          <cx:pt idx="60">Receipt to Pick Up</cx:pt>
          <cx:pt idx="61">Receipt to Pick Up</cx:pt>
          <cx:pt idx="62">Receipt to Pick Up</cx:pt>
          <cx:pt idx="63">Receipt to Pick Up</cx:pt>
          <cx:pt idx="64">Receipt to Pick Up</cx:pt>
          <cx:pt idx="65">Receipt to Pick Up</cx:pt>
          <cx:pt idx="66">Receipt to Pick Up</cx:pt>
          <cx:pt idx="67">Receipt to Pick Up</cx:pt>
          <cx:pt idx="68">Receipt to Pick Up</cx:pt>
          <cx:pt idx="69">Receipt to Pick Up</cx:pt>
          <cx:pt idx="70">Receipt to Pick Up</cx:pt>
          <cx:pt idx="71">Receipt to Pick Up</cx:pt>
          <cx:pt idx="72">Receipt to Pick Up</cx:pt>
          <cx:pt idx="73">Receipt to Pick Up</cx:pt>
          <cx:pt idx="74">Receipt to Pick Up</cx:pt>
          <cx:pt idx="75">Receipt to Pick Up</cx:pt>
          <cx:pt idx="76">Receipt to Pick Up</cx:pt>
          <cx:pt idx="77">Receipt to Pick Up</cx:pt>
          <cx:pt idx="78">Receipt to Pick Up</cx:pt>
          <cx:pt idx="79">Receipt to Pick Up</cx:pt>
          <cx:pt idx="80">Receipt to Pick Up</cx:pt>
          <cx:pt idx="81">Receipt to Pick Up</cx:pt>
          <cx:pt idx="82">Receipt to Pick Up</cx:pt>
          <cx:pt idx="83">Receipt to Pick Up</cx:pt>
          <cx:pt idx="84">Receipt to Pick Up</cx:pt>
          <cx:pt idx="85">Receipt to Pick Up</cx:pt>
          <cx:pt idx="86">Receipt to Pick Up</cx:pt>
          <cx:pt idx="87">Receipt to Pick Up</cx:pt>
          <cx:pt idx="88">Receipt to Pick Up</cx:pt>
          <cx:pt idx="89">Receipt to Pick Up</cx:pt>
          <cx:pt idx="90">Receipt to Pick Up</cx:pt>
          <cx:pt idx="91">Receipt to Pick Up</cx:pt>
          <cx:pt idx="92">Receipt to Pick Up</cx:pt>
          <cx:pt idx="93">Receipt to Pick Up</cx:pt>
          <cx:pt idx="94">Receipt to Pick Up</cx:pt>
          <cx:pt idx="95">Receipt to Pick Up</cx:pt>
          <cx:pt idx="96">Receipt to Pick Up</cx:pt>
          <cx:pt idx="97">Receipt to Pick Up</cx:pt>
          <cx:pt idx="98">Receipt to Pick Up</cx:pt>
          <cx:pt idx="99">Receipt to Pick Up</cx:pt>
          <cx:pt idx="100">Receipt to Pick Up</cx:pt>
          <cx:pt idx="101">Receipt to Pick Up</cx:pt>
          <cx:pt idx="102">Receipt to Pick Up</cx:pt>
          <cx:pt idx="103">Receipt to Pick Up</cx:pt>
          <cx:pt idx="104">Receipt to Pick Up</cx:pt>
          <cx:pt idx="105">Receipt to Pick Up</cx:pt>
          <cx:pt idx="106">Receipt to Pick Up</cx:pt>
          <cx:pt idx="107">Receipt to Pick Up</cx:pt>
          <cx:pt idx="108">Receipt to Pick Up</cx:pt>
          <cx:pt idx="109">Receipt to Pick Up</cx:pt>
          <cx:pt idx="110">Receipt to Pick Up</cx:pt>
          <cx:pt idx="111">Receipt to Pick Up</cx:pt>
          <cx:pt idx="112">Receipt to Pick Up</cx:pt>
          <cx:pt idx="113">Receipt to Pick Up</cx:pt>
          <cx:pt idx="114">Receipt to Pick Up</cx:pt>
          <cx:pt idx="115">Receipt to Pick Up</cx:pt>
          <cx:pt idx="116">Receipt to Pick Up</cx:pt>
          <cx:pt idx="117">Receipt to Pick Up</cx:pt>
          <cx:pt idx="118">Receipt to Pick Up</cx:pt>
          <cx:pt idx="119">Receipt to Pick Up</cx:pt>
          <cx:pt idx="120">Receipt to Pick Up</cx:pt>
          <cx:pt idx="121">Receipt to Pick Up</cx:pt>
          <cx:pt idx="122">Receipt to Pick Up</cx:pt>
          <cx:pt idx="123">Receipt to Pick Up</cx:pt>
          <cx:pt idx="124">Receipt to Pick Up</cx:pt>
          <cx:pt idx="125">Receipt to Pick Up</cx:pt>
          <cx:pt idx="126">Receipt to Pick Up</cx:pt>
          <cx:pt idx="127">Receipt to Pick Up</cx:pt>
          <cx:pt idx="128">Receipt to Pick Up</cx:pt>
          <cx:pt idx="129">Receipt to Pick Up</cx:pt>
          <cx:pt idx="130">Receipt to Pick Up</cx:pt>
          <cx:pt idx="131">Receipt to Pick Up</cx:pt>
          <cx:pt idx="132">Receipt to Pick Up</cx:pt>
          <cx:pt idx="133">Receipt to Pick Up</cx:pt>
          <cx:pt idx="134">Receipt to Pick Up</cx:pt>
          <cx:pt idx="135">Receipt to Pick Up</cx:pt>
          <cx:pt idx="136">Receipt to Pick Up</cx:pt>
          <cx:pt idx="137">Receipt to Pick Up</cx:pt>
          <cx:pt idx="138">Receipt to Pick Up</cx:pt>
          <cx:pt idx="139">Receipt to Pick Up</cx:pt>
          <cx:pt idx="140">Receipt to Pick Up</cx:pt>
          <cx:pt idx="141">Receipt to Pick Up</cx:pt>
          <cx:pt idx="142">Receipt to Pick Up</cx:pt>
          <cx:pt idx="143">Receipt to Pick Up</cx:pt>
          <cx:pt idx="144">Receipt to Pick Up</cx:pt>
          <cx:pt idx="145">Receipt to Pick Up</cx:pt>
          <cx:pt idx="146">Receipt to Pick Up</cx:pt>
          <cx:pt idx="147">Receipt to Pick Up</cx:pt>
          <cx:pt idx="148">Receipt to Pick Up</cx:pt>
          <cx:pt idx="149">Receipt to Pick Up</cx:pt>
          <cx:pt idx="150">Receipt to Pick Up</cx:pt>
          <cx:pt idx="151">Receipt to Pick Up</cx:pt>
          <cx:pt idx="152">Receipt to Pick Up</cx:pt>
          <cx:pt idx="153">Receipt to Pick Up</cx:pt>
          <cx:pt idx="154">Receipt to Pick Up</cx:pt>
          <cx:pt idx="155">Receipt to Pick Up</cx:pt>
          <cx:pt idx="156">Receipt to Pick Up</cx:pt>
          <cx:pt idx="157">Receipt to Pick Up</cx:pt>
          <cx:pt idx="158">Receipt to Pick Up</cx:pt>
          <cx:pt idx="159">Receipt to Pick Up</cx:pt>
          <cx:pt idx="160">Receipt to Pick Up</cx:pt>
          <cx:pt idx="161">Receipt to Pick Up</cx:pt>
          <cx:pt idx="162">Receipt to Pick Up</cx:pt>
          <cx:pt idx="163">Receipt to Pick Up</cx:pt>
          <cx:pt idx="164">Receipt to Pick Up</cx:pt>
          <cx:pt idx="165">Receipt to Pick Up</cx:pt>
          <cx:pt idx="166">Receipt to Pick Up</cx:pt>
          <cx:pt idx="167">Receipt to Pick Up</cx:pt>
          <cx:pt idx="168">Receipt to Pick Up</cx:pt>
          <cx:pt idx="169">Receipt to Pick Up</cx:pt>
          <cx:pt idx="170">Receipt to Pick Up</cx:pt>
          <cx:pt idx="171">Receipt to Pick Up</cx:pt>
          <cx:pt idx="172">Receipt to Pick Up</cx:pt>
          <cx:pt idx="173">Receipt to Pick Up</cx:pt>
          <cx:pt idx="174">Receipt to Pick Up</cx:pt>
          <cx:pt idx="175">Receipt to Pick Up</cx:pt>
          <cx:pt idx="176">Receipt to Pick Up</cx:pt>
          <cx:pt idx="177">Receipt to Pick Up</cx:pt>
          <cx:pt idx="178">Receipt to Pick Up</cx:pt>
          <cx:pt idx="179">Receipt to Pick Up</cx:pt>
          <cx:pt idx="180">Receipt to Pick Up</cx:pt>
          <cx:pt idx="181">Receipt to Pick Up</cx:pt>
          <cx:pt idx="182">Receipt to Pick Up</cx:pt>
          <cx:pt idx="183">Receipt to Pick Up</cx:pt>
          <cx:pt idx="184">Receipt to Pick Up</cx:pt>
          <cx:pt idx="185">Receipt to Pick Up</cx:pt>
          <cx:pt idx="186">Receipt to Pick Up</cx:pt>
          <cx:pt idx="187">Receipt to Pick Up</cx:pt>
          <cx:pt idx="188">Receipt to Pick Up</cx:pt>
          <cx:pt idx="189">Receipt to Pick Up</cx:pt>
          <cx:pt idx="190">Receipt to Pick Up</cx:pt>
          <cx:pt idx="191">Receipt to Pick Up</cx:pt>
          <cx:pt idx="192">Receipt to Pick Up</cx:pt>
          <cx:pt idx="193">Receipt to Pick Up</cx:pt>
          <cx:pt idx="194">Receipt to Pick Up</cx:pt>
          <cx:pt idx="195">Receipt to Pick Up</cx:pt>
          <cx:pt idx="196">Receipt to Pick Up</cx:pt>
          <cx:pt idx="197">Receipt to Pick Up</cx:pt>
          <cx:pt idx="198">Receipt to Pick Up</cx:pt>
          <cx:pt idx="199">Receipt to Pick Up</cx:pt>
          <cx:pt idx="200">Receipt to Pick Up</cx:pt>
          <cx:pt idx="201">Receipt to Pick Up</cx:pt>
          <cx:pt idx="202">Receipt to Pick Up</cx:pt>
          <cx:pt idx="203">Receipt to Pick Up</cx:pt>
          <cx:pt idx="204">Receipt to Pick Up</cx:pt>
          <cx:pt idx="205">Receipt to Pick Up</cx:pt>
          <cx:pt idx="206">Receipt to Pick Up</cx:pt>
          <cx:pt idx="207">Receipt to Pick Up</cx:pt>
          <cx:pt idx="208">Receipt to Pick Up</cx:pt>
          <cx:pt idx="209">Receipt to Pick Up</cx:pt>
          <cx:pt idx="210">Receipt to Pick Up</cx:pt>
          <cx:pt idx="211">Receipt to Pick Up</cx:pt>
          <cx:pt idx="212">Receipt to Pick Up</cx:pt>
          <cx:pt idx="213">Receipt to Pick Up</cx:pt>
          <cx:pt idx="214">Receipt to Pick Up</cx:pt>
          <cx:pt idx="215">Receipt to Pick Up</cx:pt>
          <cx:pt idx="216">Receipt to Pick Up</cx:pt>
          <cx:pt idx="217">Receipt to Pick Up</cx:pt>
          <cx:pt idx="218">Receipt to Pick Up</cx:pt>
          <cx:pt idx="219">Receipt to Pick Up</cx:pt>
          <cx:pt idx="220">Receipt to Pick Up</cx:pt>
          <cx:pt idx="221">Receipt to Pick Up</cx:pt>
          <cx:pt idx="222">Receipt to Pick Up</cx:pt>
          <cx:pt idx="223">Receipt to Pick Up</cx:pt>
          <cx:pt idx="224">Receipt to Pick Up</cx:pt>
          <cx:pt idx="225">Receipt to Pick Up</cx:pt>
          <cx:pt idx="226">Receipt to Pick Up</cx:pt>
          <cx:pt idx="227">Receipt to Pick Up</cx:pt>
          <cx:pt idx="228">Receipt to Pick Up</cx:pt>
          <cx:pt idx="229">Receipt to Pick Up</cx:pt>
          <cx:pt idx="230">Receipt to Pick Up</cx:pt>
          <cx:pt idx="231">Receipt to Pick Up</cx:pt>
          <cx:pt idx="232">Receipt to Pick Up</cx:pt>
          <cx:pt idx="233">Pick Up to Permittee Draft</cx:pt>
          <cx:pt idx="234">Pick Up to Permittee Draft</cx:pt>
          <cx:pt idx="235">Pick Up to Permittee Draft</cx:pt>
          <cx:pt idx="236">Pick Up to Permittee Draft</cx:pt>
          <cx:pt idx="237">Pick Up to Permittee Draft</cx:pt>
          <cx:pt idx="238">Pick Up to Permittee Draft</cx:pt>
          <cx:pt idx="239">Pick Up to Permittee Draft</cx:pt>
          <cx:pt idx="240">Pick Up to Permittee Draft</cx:pt>
          <cx:pt idx="241">Pick Up to Permittee Draft</cx:pt>
          <cx:pt idx="242">Pick Up to Permittee Draft</cx:pt>
          <cx:pt idx="243">Pick Up to Permittee Draft</cx:pt>
          <cx:pt idx="244">Pick Up to Permittee Draft</cx:pt>
          <cx:pt idx="245">Pick Up to Permittee Draft</cx:pt>
          <cx:pt idx="246">Pick Up to Permittee Draft</cx:pt>
          <cx:pt idx="247">Pick Up to Permittee Draft</cx:pt>
          <cx:pt idx="248">Pick Up to Permittee Draft</cx:pt>
          <cx:pt idx="249">Pick Up to Permittee Draft</cx:pt>
          <cx:pt idx="250">Pick Up to Permittee Draft</cx:pt>
          <cx:pt idx="251">Pick Up to Permittee Draft</cx:pt>
          <cx:pt idx="252">Pick Up to Permittee Draft</cx:pt>
          <cx:pt idx="253">Pick Up to Permittee Draft</cx:pt>
          <cx:pt idx="254">Pick Up to Permittee Draft</cx:pt>
          <cx:pt idx="255">Pick Up to Permittee Draft</cx:pt>
          <cx:pt idx="256">Pick Up to Permittee Draft</cx:pt>
          <cx:pt idx="257">Pick Up to Permittee Draft</cx:pt>
          <cx:pt idx="258">Pick Up to Permittee Draft</cx:pt>
          <cx:pt idx="259">Pick Up to Permittee Draft</cx:pt>
          <cx:pt idx="260">Pick Up to Permittee Draft</cx:pt>
          <cx:pt idx="261">Pick Up to Permittee Draft</cx:pt>
          <cx:pt idx="262">Pick Up to Permittee Draft</cx:pt>
          <cx:pt idx="263">Pick Up to Permittee Draft</cx:pt>
          <cx:pt idx="264">Pick Up to Permittee Draft</cx:pt>
          <cx:pt idx="265">Pick Up to Permittee Draft</cx:pt>
          <cx:pt idx="266">Pick Up to Permittee Draft</cx:pt>
          <cx:pt idx="267">Pick Up to Permittee Draft</cx:pt>
          <cx:pt idx="268">Pick Up to Permittee Draft</cx:pt>
          <cx:pt idx="269">Pick Up to Permittee Draft</cx:pt>
          <cx:pt idx="270">Pick Up to Permittee Draft</cx:pt>
          <cx:pt idx="271">Pick Up to Permittee Draft</cx:pt>
          <cx:pt idx="272">Pick Up to Permittee Draft</cx:pt>
          <cx:pt idx="273">Pick Up to Permittee Draft</cx:pt>
          <cx:pt idx="274">Pick Up to Permittee Draft</cx:pt>
          <cx:pt idx="275">Pick Up to Permittee Draft</cx:pt>
          <cx:pt idx="276">Pick Up to Permittee Draft</cx:pt>
          <cx:pt idx="277">Pick Up to Permittee Draft</cx:pt>
          <cx:pt idx="278">Pick Up to Permittee Draft</cx:pt>
          <cx:pt idx="279">Pick Up to Permittee Draft</cx:pt>
          <cx:pt idx="280">Pick Up to Permittee Draft</cx:pt>
          <cx:pt idx="281">Pick Up to Permittee Draft</cx:pt>
          <cx:pt idx="282">Pick Up to Permittee Draft</cx:pt>
          <cx:pt idx="283">Pick Up to Permittee Draft</cx:pt>
          <cx:pt idx="284">Pick Up to Permittee Draft</cx:pt>
          <cx:pt idx="285">Pick Up to Permittee Draft</cx:pt>
          <cx:pt idx="286">Pick Up to Permittee Draft</cx:pt>
          <cx:pt idx="287">Pick Up to Permittee Draft</cx:pt>
          <cx:pt idx="288">Pick Up to Permittee Draft</cx:pt>
          <cx:pt idx="289">Pick Up to Permittee Draft</cx:pt>
          <cx:pt idx="290">Pick Up to Permittee Draft</cx:pt>
          <cx:pt idx="291">Pick Up to Permittee Draft</cx:pt>
          <cx:pt idx="292">Pick Up to Permittee Draft</cx:pt>
          <cx:pt idx="293">Pick Up to Permittee Draft</cx:pt>
          <cx:pt idx="294">Pick Up to Permittee Draft</cx:pt>
          <cx:pt idx="295">Pick Up to Permittee Draft</cx:pt>
          <cx:pt idx="296">Pick Up to Permittee Draft</cx:pt>
          <cx:pt idx="297">Pick Up to Permittee Draft</cx:pt>
          <cx:pt idx="298">Pick Up to Permittee Draft</cx:pt>
          <cx:pt idx="299">Pick Up to Permittee Draft</cx:pt>
          <cx:pt idx="300">Pick Up to Permittee Draft</cx:pt>
          <cx:pt idx="301">Pick Up to Permittee Draft</cx:pt>
          <cx:pt idx="302">Pick Up to Permittee Draft</cx:pt>
          <cx:pt idx="303">Pick Up to Permittee Draft</cx:pt>
          <cx:pt idx="304">Pick Up to Permittee Draft</cx:pt>
          <cx:pt idx="305">Pick Up to Permittee Draft</cx:pt>
          <cx:pt idx="306">Pick Up to Permittee Draft</cx:pt>
          <cx:pt idx="307">Pick Up to Permittee Draft</cx:pt>
          <cx:pt idx="308">Pick Up to Permittee Draft</cx:pt>
          <cx:pt idx="309">Pick Up to Permittee Draft</cx:pt>
          <cx:pt idx="310">Pick Up to Permittee Draft</cx:pt>
          <cx:pt idx="311">Pick Up to Permittee Draft</cx:pt>
          <cx:pt idx="312">Pick Up to Permittee Draft</cx:pt>
          <cx:pt idx="313">Pick Up to Permittee Draft</cx:pt>
          <cx:pt idx="314">Pick Up to Permittee Draft</cx:pt>
          <cx:pt idx="315">Pick Up to Permittee Draft</cx:pt>
          <cx:pt idx="316">Pick Up to Permittee Draft</cx:pt>
          <cx:pt idx="317">Pick Up to Permittee Draft</cx:pt>
          <cx:pt idx="318">Pick Up to Permittee Draft</cx:pt>
          <cx:pt idx="319">Pick Up to Permittee Draft</cx:pt>
          <cx:pt idx="320">Pick Up to Permittee Draft</cx:pt>
          <cx:pt idx="321">Pick Up to Permittee Draft</cx:pt>
          <cx:pt idx="322">Pick Up to Permittee Draft</cx:pt>
          <cx:pt idx="323">Pick Up to Permittee Draft</cx:pt>
          <cx:pt idx="324">Pick Up to Permittee Draft</cx:pt>
          <cx:pt idx="325">Pick Up to Permittee Draft</cx:pt>
          <cx:pt idx="326">Pick Up to Permittee Draft</cx:pt>
          <cx:pt idx="327">Pick Up to Permittee Draft</cx:pt>
          <cx:pt idx="328">Pick Up to Permittee Draft</cx:pt>
          <cx:pt idx="329">Pick Up to Permittee Draft</cx:pt>
          <cx:pt idx="330">Pick Up to Permittee Draft</cx:pt>
          <cx:pt idx="331">Pick Up to Permittee Draft</cx:pt>
          <cx:pt idx="332">Pick Up to Permittee Draft</cx:pt>
          <cx:pt idx="333">Pick Up to Permittee Draft</cx:pt>
          <cx:pt idx="334">Pick Up to Permittee Draft</cx:pt>
          <cx:pt idx="335">Pick Up to Permittee Draft</cx:pt>
          <cx:pt idx="336">Pick Up to Permittee Draft</cx:pt>
          <cx:pt idx="337">Pick Up to Permittee Draft</cx:pt>
          <cx:pt idx="338">Pick Up to Permittee Draft</cx:pt>
          <cx:pt idx="339">Pick Up to Permittee Draft</cx:pt>
          <cx:pt idx="340">Pick Up to Permittee Draft</cx:pt>
          <cx:pt idx="341">Pick Up to Permittee Draft</cx:pt>
          <cx:pt idx="342">Pick Up to Permittee Draft</cx:pt>
          <cx:pt idx="343">Pick Up to Permittee Draft</cx:pt>
          <cx:pt idx="344">Pick Up to Permittee Draft</cx:pt>
          <cx:pt idx="345">Pick Up to Permittee Draft</cx:pt>
          <cx:pt idx="346">Pick Up to Permittee Draft</cx:pt>
          <cx:pt idx="347">Pick Up to Permittee Draft</cx:pt>
          <cx:pt idx="348">Pick Up to Permittee Draft</cx:pt>
          <cx:pt idx="349">Pick Up to Permittee Draft</cx:pt>
          <cx:pt idx="350">Pick Up to Permittee Draft</cx:pt>
          <cx:pt idx="351">Pick Up to Permittee Draft</cx:pt>
          <cx:pt idx="352">Pick Up to Permittee Draft</cx:pt>
          <cx:pt idx="353">Pick Up to Permittee Draft</cx:pt>
          <cx:pt idx="354">Pick Up to Permittee Draft</cx:pt>
          <cx:pt idx="355">Pick Up to Permittee Draft</cx:pt>
          <cx:pt idx="356">Pick Up to Permittee Draft</cx:pt>
          <cx:pt idx="357">Pick Up to Permittee Draft</cx:pt>
          <cx:pt idx="358">Pick Up to Permittee Draft</cx:pt>
          <cx:pt idx="359">Pick Up to Permittee Draft</cx:pt>
          <cx:pt idx="360">Pick Up to Permittee Draft</cx:pt>
          <cx:pt idx="361">Pick Up to Permittee Draft</cx:pt>
          <cx:pt idx="362">Pick Up to Permittee Draft</cx:pt>
          <cx:pt idx="363">Pick Up to Permittee Draft</cx:pt>
          <cx:pt idx="364">Pick Up to Permittee Draft</cx:pt>
          <cx:pt idx="365">Pick Up to Permittee Draft</cx:pt>
          <cx:pt idx="366">Pick Up to Permittee Draft</cx:pt>
          <cx:pt idx="367">Pick Up to Permittee Draft</cx:pt>
          <cx:pt idx="368">Pick Up to Permittee Draft</cx:pt>
          <cx:pt idx="369">Pick Up to Permittee Draft</cx:pt>
          <cx:pt idx="370">Pick Up to Permittee Draft</cx:pt>
          <cx:pt idx="371">Pick Up to Permittee Draft</cx:pt>
          <cx:pt idx="372">Pick Up to Permittee Draft</cx:pt>
          <cx:pt idx="373">Pick Up to Permittee Draft</cx:pt>
          <cx:pt idx="374">Pick Up to Permittee Draft</cx:pt>
          <cx:pt idx="375">Pick Up to Permittee Draft</cx:pt>
          <cx:pt idx="376">Pick Up to Permittee Draft</cx:pt>
          <cx:pt idx="377">Pick Up to Permittee Draft</cx:pt>
          <cx:pt idx="378">Pick Up to Permittee Draft</cx:pt>
          <cx:pt idx="379">Pick Up to Permittee Draft</cx:pt>
          <cx:pt idx="380">Pick Up to Permittee Draft</cx:pt>
          <cx:pt idx="381">Pick Up to Permittee Draft</cx:pt>
          <cx:pt idx="382">Pick Up to Permittee Draft</cx:pt>
          <cx:pt idx="383">Pick Up to Permittee Draft</cx:pt>
          <cx:pt idx="384">Pick Up to Permittee Draft</cx:pt>
          <cx:pt idx="385">Pick Up to Permittee Draft</cx:pt>
          <cx:pt idx="386">Pick Up to Permittee Draft</cx:pt>
          <cx:pt idx="387">Pick Up to Permittee Draft</cx:pt>
          <cx:pt idx="388">Pick Up to Permittee Draft</cx:pt>
          <cx:pt idx="389">Pick Up to Permittee Draft</cx:pt>
          <cx:pt idx="390">Pick Up to Permittee Draft</cx:pt>
          <cx:pt idx="391">Pick Up to Permittee Draft</cx:pt>
          <cx:pt idx="392">Pick Up to Permittee Draft</cx:pt>
          <cx:pt idx="393">Pick Up to Permittee Draft</cx:pt>
          <cx:pt idx="394">Pick Up to Permittee Draft</cx:pt>
          <cx:pt idx="395">Pick Up to Permittee Draft</cx:pt>
          <cx:pt idx="396">Pick Up to Permittee Draft</cx:pt>
          <cx:pt idx="397">Pick Up to Permittee Draft</cx:pt>
          <cx:pt idx="398">Pick Up to Permittee Draft</cx:pt>
          <cx:pt idx="399">Pick Up to Permittee Draft</cx:pt>
          <cx:pt idx="400">Pick Up to Permittee Draft</cx:pt>
          <cx:pt idx="401">Pick Up to Permittee Draft</cx:pt>
          <cx:pt idx="402">Pick Up to Permittee Draft</cx:pt>
          <cx:pt idx="403">Pick Up to Permittee Draft</cx:pt>
          <cx:pt idx="404">Pick Up to Permittee Draft</cx:pt>
          <cx:pt idx="405">Pick Up to Permittee Draft</cx:pt>
          <cx:pt idx="406">Pick Up to Permittee Draft</cx:pt>
          <cx:pt idx="407">Pick Up to Permittee Draft</cx:pt>
          <cx:pt idx="408">Pick Up to Permittee Draft</cx:pt>
          <cx:pt idx="409">Pick Up to Permittee Draft</cx:pt>
          <cx:pt idx="410">Pick Up to Permittee Draft</cx:pt>
          <cx:pt idx="411">Pick Up to Permittee Draft</cx:pt>
          <cx:pt idx="412">Pick Up to Permittee Draft</cx:pt>
          <cx:pt idx="413">Pick Up to Permittee Draft</cx:pt>
          <cx:pt idx="414">Pick Up to Permittee Draft</cx:pt>
          <cx:pt idx="415">Pick Up to Permittee Draft</cx:pt>
          <cx:pt idx="416">Pick Up to Permittee Draft</cx:pt>
          <cx:pt idx="417">Pick Up to Permittee Draft</cx:pt>
          <cx:pt idx="418">Pick Up to Permittee Draft</cx:pt>
          <cx:pt idx="419">Pick Up to Permittee Draft</cx:pt>
          <cx:pt idx="420">Pick Up to Permittee Draft</cx:pt>
          <cx:pt idx="421">Pick Up to Permittee Draft</cx:pt>
          <cx:pt idx="422">Pick Up to Permittee Draft</cx:pt>
          <cx:pt idx="423">Pick Up to Permittee Draft</cx:pt>
          <cx:pt idx="424">Pick Up to Permittee Draft</cx:pt>
          <cx:pt idx="425">Pick Up to Permittee Draft</cx:pt>
          <cx:pt idx="426">Pick Up to Permittee Draft</cx:pt>
          <cx:pt idx="427">Pick Up to Permittee Draft</cx:pt>
          <cx:pt idx="428">Pick Up to Permittee Draft</cx:pt>
          <cx:pt idx="429">Pick Up to Permittee Draft</cx:pt>
          <cx:pt idx="430">Pick Up to Permittee Draft</cx:pt>
          <cx:pt idx="431">Pick Up to Permittee Draft</cx:pt>
          <cx:pt idx="432">Pick Up to Permittee Draft</cx:pt>
          <cx:pt idx="433">Pick Up to Permittee Draft</cx:pt>
          <cx:pt idx="434">Pick Up to Permittee Draft</cx:pt>
          <cx:pt idx="435">Pick Up to Permittee Draft</cx:pt>
          <cx:pt idx="436">Pick Up to Permittee Draft</cx:pt>
          <cx:pt idx="437">Pick Up to Permittee Draft</cx:pt>
          <cx:pt idx="438">Pick Up to Permittee Draft</cx:pt>
          <cx:pt idx="439">Pick Up to Permittee Draft</cx:pt>
          <cx:pt idx="440">Pick Up to Permittee Draft</cx:pt>
          <cx:pt idx="441">Pick Up to Permittee Draft</cx:pt>
          <cx:pt idx="442">Pick Up to Permittee Draft</cx:pt>
          <cx:pt idx="443">Pick Up to Permittee Draft</cx:pt>
          <cx:pt idx="444">Pick Up to Permittee Draft</cx:pt>
          <cx:pt idx="445">Pick Up to Permittee Draft</cx:pt>
          <cx:pt idx="446">Pick Up to Permittee Draft</cx:pt>
          <cx:pt idx="447">Pick Up to Permittee Draft</cx:pt>
          <cx:pt idx="448">Pick Up to Permittee Draft</cx:pt>
          <cx:pt idx="449">Pick Up to Permittee Draft</cx:pt>
          <cx:pt idx="450">Pick Up to Permittee Draft</cx:pt>
          <cx:pt idx="451">Pick Up to Permittee Draft</cx:pt>
          <cx:pt idx="452">Pick Up to Permittee Draft</cx:pt>
          <cx:pt idx="453">Pick Up to Permittee Draft</cx:pt>
          <cx:pt idx="454">Pick Up to Permittee Draft</cx:pt>
          <cx:pt idx="455">Pick Up to Permittee Draft</cx:pt>
          <cx:pt idx="456">Pick Up to Permittee Draft</cx:pt>
          <cx:pt idx="457">Pick Up to Permittee Draft</cx:pt>
          <cx:pt idx="458">Pick Up to Permittee Draft</cx:pt>
          <cx:pt idx="459">Pick Up to Permittee Draft</cx:pt>
          <cx:pt idx="460">Pick Up to Permittee Draft</cx:pt>
          <cx:pt idx="461">Pick Up to Permittee Draft</cx:pt>
          <cx:pt idx="462">Pick Up to Permittee Draft</cx:pt>
          <cx:pt idx="463">Pick Up to Permittee Draft</cx:pt>
          <cx:pt idx="464">Pick Up to Permittee Draft</cx:pt>
          <cx:pt idx="465">Pick Up to Permittee Draft</cx:pt>
          <cx:pt idx="466">Pick-up to Issuance</cx:pt>
          <cx:pt idx="467">Pick-up to Issuance</cx:pt>
          <cx:pt idx="468">Pick-up to Issuance</cx:pt>
          <cx:pt idx="469">Pick-up to Issuance</cx:pt>
          <cx:pt idx="470">Pick-up to Issuance</cx:pt>
          <cx:pt idx="471">Pick-up to Issuance</cx:pt>
          <cx:pt idx="472">Pick-up to Issuance</cx:pt>
          <cx:pt idx="473">Pick-up to Issuance</cx:pt>
          <cx:pt idx="474">Pick-up to Issuance</cx:pt>
          <cx:pt idx="475">Pick-up to Issuance</cx:pt>
          <cx:pt idx="476">Pick-up to Issuance</cx:pt>
          <cx:pt idx="477">Pick-up to Issuance</cx:pt>
          <cx:pt idx="478">Pick-up to Issuance</cx:pt>
          <cx:pt idx="479">Pick-up to Issuance</cx:pt>
          <cx:pt idx="480">Pick-up to Issuance</cx:pt>
          <cx:pt idx="481">Pick-up to Issuance</cx:pt>
          <cx:pt idx="482">Pick-up to Issuance</cx:pt>
          <cx:pt idx="483">Pick-up to Issuance</cx:pt>
          <cx:pt idx="484">Pick-up to Issuance</cx:pt>
          <cx:pt idx="485">Pick-up to Issuance</cx:pt>
          <cx:pt idx="486">Pick-up to Issuance</cx:pt>
          <cx:pt idx="487">Pick-up to Issuance</cx:pt>
          <cx:pt idx="488">Pick-up to Issuance</cx:pt>
          <cx:pt idx="489">Pick-up to Issuance</cx:pt>
          <cx:pt idx="490">Pick-up to Issuance</cx:pt>
          <cx:pt idx="491">Pick-up to Issuance</cx:pt>
          <cx:pt idx="492">Pick-up to Issuance</cx:pt>
          <cx:pt idx="493">Pick-up to Issuance</cx:pt>
          <cx:pt idx="494">Pick-up to Issuance</cx:pt>
          <cx:pt idx="495">Pick-up to Issuance</cx:pt>
          <cx:pt idx="496">Pick-up to Issuance</cx:pt>
          <cx:pt idx="497">Pick-up to Issuance</cx:pt>
          <cx:pt idx="498">Pick-up to Issuance</cx:pt>
          <cx:pt idx="499">Pick-up to Issuance</cx:pt>
          <cx:pt idx="500">Pick-up to Issuance</cx:pt>
          <cx:pt idx="501">Pick-up to Issuance</cx:pt>
          <cx:pt idx="502">Pick-up to Issuance</cx:pt>
          <cx:pt idx="503">Pick-up to Issuance</cx:pt>
          <cx:pt idx="504">Pick-up to Issuance</cx:pt>
          <cx:pt idx="505">Pick-up to Issuance</cx:pt>
          <cx:pt idx="506">Pick-up to Issuance</cx:pt>
          <cx:pt idx="507">Pick-up to Issuance</cx:pt>
          <cx:pt idx="508">Pick-up to Issuance</cx:pt>
          <cx:pt idx="509">Pick-up to Issuance</cx:pt>
          <cx:pt idx="510">Pick-up to Issuance</cx:pt>
          <cx:pt idx="511">Pick-up to Issuance</cx:pt>
          <cx:pt idx="512">Pick-up to Issuance</cx:pt>
          <cx:pt idx="513">Pick-up to Issuance</cx:pt>
          <cx:pt idx="514">Pick-up to Issuance</cx:pt>
          <cx:pt idx="515">Pick-up to Issuance</cx:pt>
          <cx:pt idx="516">Pick-up to Issuance</cx:pt>
          <cx:pt idx="517">Pick-up to Issuance</cx:pt>
          <cx:pt idx="518">Pick-up to Issuance</cx:pt>
          <cx:pt idx="519">Pick-up to Issuance</cx:pt>
          <cx:pt idx="520">Pick-up to Issuance</cx:pt>
          <cx:pt idx="521">Pick-up to Issuance</cx:pt>
          <cx:pt idx="522">Pick-up to Issuance</cx:pt>
          <cx:pt idx="523">Pick-up to Issuance</cx:pt>
          <cx:pt idx="524">Pick-up to Issuance</cx:pt>
          <cx:pt idx="525">Pick-up to Issuance</cx:pt>
          <cx:pt idx="526">Pick-up to Issuance</cx:pt>
          <cx:pt idx="527">Pick-up to Issuance</cx:pt>
          <cx:pt idx="528">Pick-up to Issuance</cx:pt>
          <cx:pt idx="529">Pick-up to Issuance</cx:pt>
          <cx:pt idx="530">Pick-up to Issuance</cx:pt>
          <cx:pt idx="531">Pick-up to Issuance</cx:pt>
          <cx:pt idx="532">Pick-up to Issuance</cx:pt>
          <cx:pt idx="533">Pick-up to Issuance</cx:pt>
          <cx:pt idx="534">Pick-up to Issuance</cx:pt>
          <cx:pt idx="535">Pick-up to Issuance</cx:pt>
          <cx:pt idx="536">Pick-up to Issuance</cx:pt>
          <cx:pt idx="537">Pick-up to Issuance</cx:pt>
          <cx:pt idx="538">Pick-up to Issuance</cx:pt>
          <cx:pt idx="539">Pick-up to Issuance</cx:pt>
          <cx:pt idx="540">Pick-up to Issuance</cx:pt>
          <cx:pt idx="541">Pick-up to Issuance</cx:pt>
          <cx:pt idx="542">Pick-up to Issuance</cx:pt>
          <cx:pt idx="543">Pick-up to Issuance</cx:pt>
          <cx:pt idx="544">Pick-up to Issuance</cx:pt>
          <cx:pt idx="545">Pick-up to Issuance</cx:pt>
          <cx:pt idx="546">Pick-up to Issuance</cx:pt>
          <cx:pt idx="547">Pick-up to Issuance</cx:pt>
          <cx:pt idx="548">Pick-up to Issuance</cx:pt>
          <cx:pt idx="549">Pick-up to Issuance</cx:pt>
          <cx:pt idx="550">Pick-up to Issuance</cx:pt>
          <cx:pt idx="551">Pick-up to Issuance</cx:pt>
          <cx:pt idx="552">Pick-up to Issuance</cx:pt>
          <cx:pt idx="553">Pick-up to Issuance</cx:pt>
          <cx:pt idx="554">Pick-up to Issuance</cx:pt>
          <cx:pt idx="555">Pick-up to Issuance</cx:pt>
          <cx:pt idx="556">Pick-up to Issuance</cx:pt>
          <cx:pt idx="557">Pick-up to Issuance</cx:pt>
          <cx:pt idx="558">Pick-up to Issuance</cx:pt>
          <cx:pt idx="559">Pick-up to Issuance</cx:pt>
          <cx:pt idx="560">Pick-up to Issuance</cx:pt>
          <cx:pt idx="561">Pick-up to Issuance</cx:pt>
          <cx:pt idx="562">Pick-up to Issuance</cx:pt>
          <cx:pt idx="563">Pick-up to Issuance</cx:pt>
          <cx:pt idx="564">Pick-up to Issuance</cx:pt>
          <cx:pt idx="565">Pick-up to Issuance</cx:pt>
          <cx:pt idx="566">Pick-up to Issuance</cx:pt>
          <cx:pt idx="567">Pick-up to Issuance</cx:pt>
          <cx:pt idx="568">Pick-up to Issuance</cx:pt>
          <cx:pt idx="569">Pick-up to Issuance</cx:pt>
          <cx:pt idx="570">Pick-up to Issuance</cx:pt>
          <cx:pt idx="571">Pick-up to Issuance</cx:pt>
          <cx:pt idx="572">Pick-up to Issuance</cx:pt>
          <cx:pt idx="573">Pick-up to Issuance</cx:pt>
          <cx:pt idx="574">Pick-up to Issuance</cx:pt>
          <cx:pt idx="575">Pick-up to Issuance</cx:pt>
          <cx:pt idx="576">Pick-up to Issuance</cx:pt>
          <cx:pt idx="577">Pick-up to Issuance</cx:pt>
          <cx:pt idx="578">Pick-up to Issuance</cx:pt>
          <cx:pt idx="579">Pick-up to Issuance</cx:pt>
          <cx:pt idx="580">Pick-up to Issuance</cx:pt>
          <cx:pt idx="581">Pick-up to Issuance</cx:pt>
          <cx:pt idx="582">Pick-up to Issuance</cx:pt>
          <cx:pt idx="583">Pick-up to Issuance</cx:pt>
          <cx:pt idx="584">Pick-up to Issuance</cx:pt>
          <cx:pt idx="585">Pick-up to Issuance</cx:pt>
          <cx:pt idx="586">Pick-up to Issuance</cx:pt>
          <cx:pt idx="587">Pick-up to Issuance</cx:pt>
          <cx:pt idx="588">Pick-up to Issuance</cx:pt>
          <cx:pt idx="589">Pick-up to Issuance</cx:pt>
          <cx:pt idx="590">Pick-up to Issuance</cx:pt>
          <cx:pt idx="591">Pick-up to Issuance</cx:pt>
          <cx:pt idx="592">Pick-up to Issuance</cx:pt>
          <cx:pt idx="593">Pick-up to Issuance</cx:pt>
          <cx:pt idx="594">Pick-up to Issuance</cx:pt>
          <cx:pt idx="595">Pick-up to Issuance</cx:pt>
          <cx:pt idx="596">Pick-up to Issuance</cx:pt>
          <cx:pt idx="597">Pick-up to Issuance</cx:pt>
          <cx:pt idx="598">Pick-up to Issuance</cx:pt>
          <cx:pt idx="599">Pick-up to Issuance</cx:pt>
          <cx:pt idx="600">Pick-up to Issuance</cx:pt>
          <cx:pt idx="601">Pick-up to Issuance</cx:pt>
          <cx:pt idx="602">Pick-up to Issuance</cx:pt>
          <cx:pt idx="603">Pick-up to Issuance</cx:pt>
          <cx:pt idx="604">Pick-up to Issuance</cx:pt>
          <cx:pt idx="605">Pick-up to Issuance</cx:pt>
          <cx:pt idx="606">Pick-up to Issuance</cx:pt>
          <cx:pt idx="607">Pick-up to Issuance</cx:pt>
          <cx:pt idx="608">Pick-up to Issuance</cx:pt>
          <cx:pt idx="609">Pick-up to Issuance</cx:pt>
          <cx:pt idx="610">Pick-up to Issuance</cx:pt>
          <cx:pt idx="611">Pick-up to Issuance</cx:pt>
          <cx:pt idx="612">Pick-up to Issuance</cx:pt>
          <cx:pt idx="613">Pick-up to Issuance</cx:pt>
          <cx:pt idx="614">Pick-up to Issuance</cx:pt>
          <cx:pt idx="615">Pick-up to Issuance</cx:pt>
          <cx:pt idx="616">Pick-up to Issuance</cx:pt>
          <cx:pt idx="617">Pick-up to Issuance</cx:pt>
          <cx:pt idx="618">Pick-up to Issuance</cx:pt>
          <cx:pt idx="619">Pick-up to Issuance</cx:pt>
          <cx:pt idx="620">Pick-up to Issuance</cx:pt>
          <cx:pt idx="621">Pick-up to Issuance</cx:pt>
          <cx:pt idx="622">Pick-up to Issuance</cx:pt>
          <cx:pt idx="623">Pick-up to Issuance</cx:pt>
          <cx:pt idx="624">Pick-up to Issuance</cx:pt>
          <cx:pt idx="625">Pick-up to Issuance</cx:pt>
          <cx:pt idx="626">Pick-up to Issuance</cx:pt>
          <cx:pt idx="627">Pick-up to Issuance</cx:pt>
          <cx:pt idx="628">Pick-up to Issuance</cx:pt>
          <cx:pt idx="629">Pick-up to Issuance</cx:pt>
          <cx:pt idx="630">Pick-up to Issuance</cx:pt>
          <cx:pt idx="631">Pick-up to Issuance</cx:pt>
          <cx:pt idx="632">Pick-up to Issuance</cx:pt>
          <cx:pt idx="633">Pick-up to Issuance</cx:pt>
          <cx:pt idx="634">Pick-up to Issuance</cx:pt>
          <cx:pt idx="635">Pick-up to Issuance</cx:pt>
          <cx:pt idx="636">Pick-up to Issuance</cx:pt>
          <cx:pt idx="637">Pick-up to Issuance</cx:pt>
          <cx:pt idx="638">Pick-up to Issuance</cx:pt>
          <cx:pt idx="639">Pick-up to Issuance</cx:pt>
          <cx:pt idx="640">Pick-up to Issuance</cx:pt>
          <cx:pt idx="641">Pick-up to Issuance</cx:pt>
          <cx:pt idx="642">Pick-up to Issuance</cx:pt>
          <cx:pt idx="643">Pick-up to Issuance</cx:pt>
          <cx:pt idx="644">Pick-up to Issuance</cx:pt>
          <cx:pt idx="645">Pick-up to Issuance</cx:pt>
          <cx:pt idx="646">Pick-up to Issuance</cx:pt>
          <cx:pt idx="647">Pick-up to Issuance</cx:pt>
          <cx:pt idx="648">Pick-up to Issuance</cx:pt>
          <cx:pt idx="649">Pick-up to Issuance</cx:pt>
          <cx:pt idx="650">Pick-up to Issuance</cx:pt>
          <cx:pt idx="651">Pick-up to Issuance</cx:pt>
          <cx:pt idx="652">Pick-up to Issuance</cx:pt>
          <cx:pt idx="653">Pick-up to Issuance</cx:pt>
          <cx:pt idx="654">Pick-up to Issuance</cx:pt>
          <cx:pt idx="655">Pick-up to Issuance</cx:pt>
          <cx:pt idx="656">Pick-up to Issuance</cx:pt>
          <cx:pt idx="657">Pick-up to Issuance</cx:pt>
          <cx:pt idx="658">Pick-up to Issuance</cx:pt>
          <cx:pt idx="659">Pick-up to Issuance</cx:pt>
          <cx:pt idx="660">Pick-up to Issuance</cx:pt>
          <cx:pt idx="661">Pick-up to Issuance</cx:pt>
          <cx:pt idx="662">Pick-up to Issuance</cx:pt>
          <cx:pt idx="663">Pick-up to Issuance</cx:pt>
          <cx:pt idx="664">Pick-up to Issuance</cx:pt>
          <cx:pt idx="665">Pick-up to Issuance</cx:pt>
          <cx:pt idx="666">Pick-up to Issuance</cx:pt>
          <cx:pt idx="667">Pick-up to Issuance</cx:pt>
          <cx:pt idx="668">Pick-up to Issuance</cx:pt>
          <cx:pt idx="669">Pick-up to Issuance</cx:pt>
          <cx:pt idx="670">Pick-up to Issuance</cx:pt>
          <cx:pt idx="671">Pick-up to Issuance</cx:pt>
          <cx:pt idx="672">Pick-up to Issuance</cx:pt>
          <cx:pt idx="673">Pick-up to Issuance</cx:pt>
          <cx:pt idx="674">Pick-up to Issuance</cx:pt>
          <cx:pt idx="675">Pick-up to Issuance</cx:pt>
          <cx:pt idx="676">Pick-up to Issuance</cx:pt>
          <cx:pt idx="677">Pick-up to Issuance</cx:pt>
          <cx:pt idx="678">Pick-up to Issuance</cx:pt>
          <cx:pt idx="679">Pick-up to Issuance</cx:pt>
          <cx:pt idx="680">Pick-up to Issuance</cx:pt>
          <cx:pt idx="681">Pick-up to Issuance</cx:pt>
          <cx:pt idx="682">Pick-up to Issuance</cx:pt>
          <cx:pt idx="683">Pick-up to Issuance</cx:pt>
          <cx:pt idx="684">Pick-up to Issuance</cx:pt>
          <cx:pt idx="685">Pick-up to Issuance</cx:pt>
          <cx:pt idx="686">Pick-up to Issuance</cx:pt>
          <cx:pt idx="687">Pick-up to Issuance</cx:pt>
          <cx:pt idx="688">Pick-up to Issuance</cx:pt>
          <cx:pt idx="689">Pick-up to Issuance</cx:pt>
          <cx:pt idx="690">Pick-up to Issuance</cx:pt>
          <cx:pt idx="691">Pick-up to Issuance</cx:pt>
          <cx:pt idx="692">Pick-up to Issuance</cx:pt>
          <cx:pt idx="693">Pick-up to Issuance</cx:pt>
          <cx:pt idx="694">Pick-up to Issuance</cx:pt>
          <cx:pt idx="695">Pick-up to Issuance</cx:pt>
          <cx:pt idx="696">Pick-up to Issuance</cx:pt>
          <cx:pt idx="697">Pick-up to Issuance</cx:pt>
          <cx:pt idx="698">Pick-up to Issuance</cx:pt>
        </cx:lvl>
      </cx:strDim>
      <cx:numDim type="val">
        <cx:f>'3. All vs. Ethanol_2'!$C$2:$C$700</cx:f>
        <cx:lvl ptCount="699" formatCode="General">
          <cx:pt idx="0">665</cx:pt>
          <cx:pt idx="1">144</cx:pt>
          <cx:pt idx="2">2716</cx:pt>
          <cx:pt idx="3">401</cx:pt>
          <cx:pt idx="4">7</cx:pt>
          <cx:pt idx="5">34</cx:pt>
          <cx:pt idx="6">56</cx:pt>
          <cx:pt idx="7">1589</cx:pt>
          <cx:pt idx="8">33</cx:pt>
          <cx:pt idx="9">15</cx:pt>
          <cx:pt idx="10">13</cx:pt>
          <cx:pt idx="11">17</cx:pt>
          <cx:pt idx="12">55</cx:pt>
          <cx:pt idx="13">54</cx:pt>
          <cx:pt idx="14">14</cx:pt>
          <cx:pt idx="15">3</cx:pt>
          <cx:pt idx="16">47</cx:pt>
          <cx:pt idx="17">51</cx:pt>
          <cx:pt idx="18">106</cx:pt>
          <cx:pt idx="19">28</cx:pt>
          <cx:pt idx="20">0</cx:pt>
          <cx:pt idx="21">21</cx:pt>
          <cx:pt idx="22">16</cx:pt>
          <cx:pt idx="23">26</cx:pt>
          <cx:pt idx="24">40</cx:pt>
          <cx:pt idx="25">96</cx:pt>
          <cx:pt idx="26">0</cx:pt>
          <cx:pt idx="27">131</cx:pt>
          <cx:pt idx="28">59</cx:pt>
          <cx:pt idx="29">42</cx:pt>
          <cx:pt idx="30">5</cx:pt>
          <cx:pt idx="31">1553</cx:pt>
          <cx:pt idx="32">84</cx:pt>
          <cx:pt idx="33">13</cx:pt>
          <cx:pt idx="34">9</cx:pt>
          <cx:pt idx="35">17</cx:pt>
          <cx:pt idx="36">12</cx:pt>
          <cx:pt idx="37">35</cx:pt>
          <cx:pt idx="38">99</cx:pt>
          <cx:pt idx="39">48</cx:pt>
          <cx:pt idx="40">64</cx:pt>
          <cx:pt idx="41">42</cx:pt>
          <cx:pt idx="42">92</cx:pt>
          <cx:pt idx="43">125</cx:pt>
          <cx:pt idx="44">77</cx:pt>
          <cx:pt idx="45">1</cx:pt>
          <cx:pt idx="46">89</cx:pt>
          <cx:pt idx="47">135</cx:pt>
          <cx:pt idx="48">135</cx:pt>
          <cx:pt idx="49">65</cx:pt>
          <cx:pt idx="50">74</cx:pt>
          <cx:pt idx="51">79</cx:pt>
          <cx:pt idx="52">15</cx:pt>
          <cx:pt idx="53">36</cx:pt>
          <cx:pt idx="54">12</cx:pt>
          <cx:pt idx="55">9</cx:pt>
          <cx:pt idx="56">30</cx:pt>
          <cx:pt idx="57">1267</cx:pt>
          <cx:pt idx="58">151</cx:pt>
          <cx:pt idx="59">427</cx:pt>
          <cx:pt idx="233">496</cx:pt>
          <cx:pt idx="234">185</cx:pt>
          <cx:pt idx="235">793</cx:pt>
          <cx:pt idx="236">36</cx:pt>
          <cx:pt idx="237">127</cx:pt>
          <cx:pt idx="238">410</cx:pt>
          <cx:pt idx="239">37</cx:pt>
          <cx:pt idx="240">874</cx:pt>
          <cx:pt idx="241">124</cx:pt>
          <cx:pt idx="242">217</cx:pt>
          <cx:pt idx="243">3</cx:pt>
          <cx:pt idx="244">164</cx:pt>
          <cx:pt idx="245">27</cx:pt>
          <cx:pt idx="246">117</cx:pt>
          <cx:pt idx="247">57</cx:pt>
          <cx:pt idx="248">10</cx:pt>
          <cx:pt idx="249">80</cx:pt>
          <cx:pt idx="250">92</cx:pt>
          <cx:pt idx="251">8</cx:pt>
          <cx:pt idx="252">436</cx:pt>
          <cx:pt idx="253">1</cx:pt>
          <cx:pt idx="254">331</cx:pt>
          <cx:pt idx="255">124</cx:pt>
          <cx:pt idx="256">50</cx:pt>
          <cx:pt idx="257">589</cx:pt>
          <cx:pt idx="258">367</cx:pt>
          <cx:pt idx="259">48</cx:pt>
          <cx:pt idx="260">833</cx:pt>
          <cx:pt idx="261">1088</cx:pt>
          <cx:pt idx="262">488</cx:pt>
          <cx:pt idx="263">22</cx:pt>
          <cx:pt idx="264">154</cx:pt>
          <cx:pt idx="265">127</cx:pt>
          <cx:pt idx="266">226</cx:pt>
          <cx:pt idx="267">63</cx:pt>
          <cx:pt idx="268">84</cx:pt>
          <cx:pt idx="269">7</cx:pt>
          <cx:pt idx="270">114</cx:pt>
          <cx:pt idx="271">93</cx:pt>
          <cx:pt idx="272">32</cx:pt>
          <cx:pt idx="273">1492</cx:pt>
          <cx:pt idx="274">352</cx:pt>
          <cx:pt idx="275">32</cx:pt>
          <cx:pt idx="276">163</cx:pt>
          <cx:pt idx="277">93</cx:pt>
          <cx:pt idx="278">163</cx:pt>
          <cx:pt idx="279">119</cx:pt>
          <cx:pt idx="280">295</cx:pt>
          <cx:pt idx="281">295</cx:pt>
          <cx:pt idx="282">50</cx:pt>
          <cx:pt idx="283">472</cx:pt>
          <cx:pt idx="284">295</cx:pt>
          <cx:pt idx="285">28</cx:pt>
          <cx:pt idx="286">79</cx:pt>
          <cx:pt idx="287">136</cx:pt>
          <cx:pt idx="288">43</cx:pt>
          <cx:pt idx="289">235</cx:pt>
          <cx:pt idx="290">338</cx:pt>
          <cx:pt idx="291">101</cx:pt>
          <cx:pt idx="292">240</cx:pt>
          <cx:pt idx="466">602</cx:pt>
          <cx:pt idx="467">367</cx:pt>
          <cx:pt idx="468">778</cx:pt>
          <cx:pt idx="469">106</cx:pt>
          <cx:pt idx="470">216</cx:pt>
          <cx:pt idx="471">77</cx:pt>
          <cx:pt idx="472">119</cx:pt>
          <cx:pt idx="473">149</cx:pt>
          <cx:pt idx="474">190</cx:pt>
          <cx:pt idx="475">72</cx:pt>
          <cx:pt idx="476">109</cx:pt>
          <cx:pt idx="477">316</cx:pt>
          <cx:pt idx="478">96</cx:pt>
          <cx:pt idx="479">196</cx:pt>
          <cx:pt idx="480">308</cx:pt>
          <cx:pt idx="481">57</cx:pt>
          <cx:pt idx="482">217</cx:pt>
          <cx:pt idx="483">128</cx:pt>
          <cx:pt idx="484">215</cx:pt>
          <cx:pt idx="485">55</cx:pt>
          <cx:pt idx="486">43</cx:pt>
          <cx:pt idx="487">672</cx:pt>
          <cx:pt idx="488">265</cx:pt>
          <cx:pt idx="489">162</cx:pt>
          <cx:pt idx="490">1233</cx:pt>
          <cx:pt idx="491">227</cx:pt>
          <cx:pt idx="492">600</cx:pt>
          <cx:pt idx="493">904</cx:pt>
          <cx:pt idx="494">1153</cx:pt>
          <cx:pt idx="495">581</cx:pt>
          <cx:pt idx="496">203</cx:pt>
          <cx:pt idx="497">211</cx:pt>
          <cx:pt idx="498">246</cx:pt>
          <cx:pt idx="499">312</cx:pt>
          <cx:pt idx="500">179</cx:pt>
          <cx:pt idx="501">150</cx:pt>
          <cx:pt idx="502">46</cx:pt>
          <cx:pt idx="503">212</cx:pt>
          <cx:pt idx="504">171</cx:pt>
          <cx:pt idx="505">102</cx:pt>
          <cx:pt idx="506">1573</cx:pt>
          <cx:pt idx="507">710</cx:pt>
          <cx:pt idx="508">92</cx:pt>
          <cx:pt idx="509">210</cx:pt>
          <cx:pt idx="510">134</cx:pt>
          <cx:pt idx="511">248</cx:pt>
          <cx:pt idx="512">188</cx:pt>
          <cx:pt idx="513">230</cx:pt>
          <cx:pt idx="514">230</cx:pt>
          <cx:pt idx="515">103</cx:pt>
          <cx:pt idx="516">616</cx:pt>
          <cx:pt idx="517">364</cx:pt>
          <cx:pt idx="518">229</cx:pt>
          <cx:pt idx="519">160</cx:pt>
          <cx:pt idx="520">191</cx:pt>
          <cx:pt idx="521">82</cx:pt>
          <cx:pt idx="522">286</cx:pt>
          <cx:pt idx="523">440</cx:pt>
          <cx:pt idx="524">343</cx:pt>
          <cx:pt idx="525">344</cx:pt>
        </cx:lvl>
      </cx:numDim>
    </cx:data>
  </cx:chartData>
  <cx:chart>
    <cx:title pos="t" align="ctr" overlay="0">
      <cx:tx>
        <cx:rich>
          <a:bodyPr rot="0" spcFirstLastPara="1" vertOverflow="ellipsis" vert="horz" wrap="square" lIns="0" tIns="0" rIns="0" bIns="0" anchor="ctr" anchorCtr="1"/>
          <a:lstStyle/>
          <a:p>
            <a:pPr algn="ctr">
              <a:defRPr/>
            </a:pPr>
            <a:r>
              <a:rPr lang="en-US"/>
              <a:t># of days between milestone dates,</a:t>
            </a:r>
          </a:p>
          <a:p>
            <a:pPr algn="ctr">
              <a:defRPr/>
            </a:pPr>
            <a:r>
              <a:rPr lang="en-US"/>
              <a:t>prority projects vs. ethanol projects, 2003-2016</a:t>
            </a:r>
          </a:p>
        </cx:rich>
      </cx:tx>
    </cx:title>
    <cx:plotArea>
      <cx:plotAreaRegion>
        <cx:series layoutId="boxWhisker" uniqueId="{69939ABD-6B18-4CAE-96EB-5EB1C2E75582}">
          <cx:tx>
            <cx:txData>
              <cx:f>'3. All vs. Ethanol_2'!$B$1</cx:f>
              <cx:v>All Permits</cx:v>
            </cx:txData>
          </cx:tx>
          <cx:dataId val="0"/>
          <cx:layoutPr>
            <cx:visibility meanLine="0" meanMarker="0" nonoutliers="0" outliers="0"/>
            <cx:statistics quartileMethod="exclusive"/>
          </cx:layoutPr>
        </cx:series>
        <cx:series layoutId="boxWhisker" uniqueId="{06511DD2-789F-4725-AA9B-11EDE457F8CF}">
          <cx:tx>
            <cx:txData>
              <cx:f>'3. All vs. Ethanol_2'!$C$1</cx:f>
              <cx:v>Ethanol Permits</cx:v>
            </cx:txData>
          </cx:tx>
          <cx:dataId val="1"/>
          <cx:layoutPr>
            <cx:visibility meanLine="0" meanMarker="0" nonoutliers="0" outliers="0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/>
                </a:pPr>
                <a:r>
                  <a:rPr lang="en-US"/>
                  <a:t>Number of Days</a:t>
                </a:r>
              </a:p>
            </cx:rich>
          </cx:tx>
        </cx:title>
        <cx:majorGridlines/>
        <cx:tickLabels/>
      </cx:axis>
    </cx:plotArea>
    <cx:legend pos="b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'3. All vs. Ethanol_1'!$A$2:$A$234</cx:f>
        <cx:lvl ptCount="233" formatCode="General">
          <cx:pt idx="0">121</cx:pt>
          <cx:pt idx="1">1267</cx:pt>
          <cx:pt idx="2">52</cx:pt>
          <cx:pt idx="3">18</cx:pt>
          <cx:pt idx="4">140</cx:pt>
          <cx:pt idx="5">13</cx:pt>
          <cx:pt idx="6">46</cx:pt>
          <cx:pt idx="7">111</cx:pt>
          <cx:pt idx="8">125</cx:pt>
          <cx:pt idx="9">79</cx:pt>
          <cx:pt idx="10">151</cx:pt>
          <cx:pt idx="11">759</cx:pt>
          <cx:pt idx="12">124</cx:pt>
          <cx:pt idx="13">202</cx:pt>
          <cx:pt idx="14">107</cx:pt>
          <cx:pt idx="15">127</cx:pt>
          <cx:pt idx="16">145</cx:pt>
          <cx:pt idx="17">147</cx:pt>
          <cx:pt idx="18">151</cx:pt>
          <cx:pt idx="19">191</cx:pt>
          <cx:pt idx="20">201</cx:pt>
          <cx:pt idx="21">65</cx:pt>
          <cx:pt idx="22">60</cx:pt>
          <cx:pt idx="23">127</cx:pt>
          <cx:pt idx="24">106</cx:pt>
          <cx:pt idx="25">104</cx:pt>
          <cx:pt idx="26">63</cx:pt>
          <cx:pt idx="27">154</cx:pt>
          <cx:pt idx="28">117</cx:pt>
          <cx:pt idx="29">144</cx:pt>
          <cx:pt idx="30">60</cx:pt>
          <cx:pt idx="31">8</cx:pt>
          <cx:pt idx="32">7</cx:pt>
          <cx:pt idx="33">8</cx:pt>
          <cx:pt idx="34">7</cx:pt>
          <cx:pt idx="35">0</cx:pt>
          <cx:pt idx="36">51</cx:pt>
          <cx:pt idx="37">26</cx:pt>
          <cx:pt idx="38">56</cx:pt>
          <cx:pt idx="39">0</cx:pt>
          <cx:pt idx="40">40</cx:pt>
          <cx:pt idx="41">38</cx:pt>
          <cx:pt idx="42">48</cx:pt>
          <cx:pt idx="43">31</cx:pt>
          <cx:pt idx="44">54</cx:pt>
          <cx:pt idx="45">25</cx:pt>
          <cx:pt idx="46">21</cx:pt>
          <cx:pt idx="47">33</cx:pt>
          <cx:pt idx="48">32</cx:pt>
          <cx:pt idx="49">30</cx:pt>
          <cx:pt idx="50">1</cx:pt>
          <cx:pt idx="51">28</cx:pt>
          <cx:pt idx="52">3305</cx:pt>
          <cx:pt idx="53">6</cx:pt>
          <cx:pt idx="54">20</cx:pt>
          <cx:pt idx="55">17</cx:pt>
          <cx:pt idx="56">15</cx:pt>
          <cx:pt idx="57">9</cx:pt>
          <cx:pt idx="58">779</cx:pt>
          <cx:pt idx="59">55</cx:pt>
          <cx:pt idx="60">14</cx:pt>
          <cx:pt idx="61">3</cx:pt>
          <cx:pt idx="62">1</cx:pt>
          <cx:pt idx="63">15</cx:pt>
          <cx:pt idx="64">34</cx:pt>
          <cx:pt idx="65">78</cx:pt>
          <cx:pt idx="66">59</cx:pt>
          <cx:pt idx="67">63</cx:pt>
          <cx:pt idx="68">47</cx:pt>
          <cx:pt idx="69">36</cx:pt>
          <cx:pt idx="70">26</cx:pt>
          <cx:pt idx="71">47</cx:pt>
          <cx:pt idx="72">66</cx:pt>
          <cx:pt idx="73">28</cx:pt>
          <cx:pt idx="74">54</cx:pt>
          <cx:pt idx="75">51</cx:pt>
          <cx:pt idx="76">81</cx:pt>
          <cx:pt idx="77">0</cx:pt>
          <cx:pt idx="78">102</cx:pt>
          <cx:pt idx="79">119</cx:pt>
          <cx:pt idx="80">106</cx:pt>
          <cx:pt idx="81">56</cx:pt>
          <cx:pt idx="82">172</cx:pt>
          <cx:pt idx="83">200</cx:pt>
          <cx:pt idx="84">78</cx:pt>
          <cx:pt idx="85">1864</cx:pt>
          <cx:pt idx="86">116</cx:pt>
          <cx:pt idx="87">82</cx:pt>
          <cx:pt idx="88">51</cx:pt>
          <cx:pt idx="89">5</cx:pt>
          <cx:pt idx="90">119</cx:pt>
          <cx:pt idx="91">134</cx:pt>
          <cx:pt idx="92">41</cx:pt>
          <cx:pt idx="93">73</cx:pt>
          <cx:pt idx="94">51</cx:pt>
          <cx:pt idx="95">129</cx:pt>
          <cx:pt idx="96">114</cx:pt>
          <cx:pt idx="97">157</cx:pt>
          <cx:pt idx="98">183</cx:pt>
          <cx:pt idx="99">142</cx:pt>
          <cx:pt idx="100">101</cx:pt>
          <cx:pt idx="101">168</cx:pt>
          <cx:pt idx="102">103</cx:pt>
          <cx:pt idx="103">197</cx:pt>
          <cx:pt idx="104">242</cx:pt>
          <cx:pt idx="105">194</cx:pt>
          <cx:pt idx="106">266</cx:pt>
          <cx:pt idx="107">14</cx:pt>
          <cx:pt idx="108">3</cx:pt>
          <cx:pt idx="109">37</cx:pt>
          <cx:pt idx="110">40</cx:pt>
          <cx:pt idx="111">59</cx:pt>
          <cx:pt idx="112">223</cx:pt>
          <cx:pt idx="113">224</cx:pt>
          <cx:pt idx="114">11</cx:pt>
          <cx:pt idx="115">0</cx:pt>
          <cx:pt idx="116">1589</cx:pt>
          <cx:pt idx="117">42</cx:pt>
          <cx:pt idx="118">5</cx:pt>
          <cx:pt idx="119">2</cx:pt>
          <cx:pt idx="120">129</cx:pt>
          <cx:pt idx="121">29</cx:pt>
          <cx:pt idx="122">84</cx:pt>
          <cx:pt idx="123">45</cx:pt>
          <cx:pt idx="124">167</cx:pt>
          <cx:pt idx="125">13</cx:pt>
          <cx:pt idx="126">160</cx:pt>
          <cx:pt idx="127">93</cx:pt>
          <cx:pt idx="128">9</cx:pt>
          <cx:pt idx="129">270</cx:pt>
          <cx:pt idx="130">12</cx:pt>
          <cx:pt idx="131">17</cx:pt>
          <cx:pt idx="132">50</cx:pt>
          <cx:pt idx="133">35</cx:pt>
          <cx:pt idx="134">56</cx:pt>
          <cx:pt idx="135">15</cx:pt>
          <cx:pt idx="136">23</cx:pt>
          <cx:pt idx="137">13</cx:pt>
          <cx:pt idx="138">10</cx:pt>
          <cx:pt idx="139">15</cx:pt>
          <cx:pt idx="140">146</cx:pt>
          <cx:pt idx="141">144</cx:pt>
          <cx:pt idx="142">10</cx:pt>
          <cx:pt idx="143">11</cx:pt>
          <cx:pt idx="144">68</cx:pt>
          <cx:pt idx="145">3</cx:pt>
          <cx:pt idx="146">58</cx:pt>
          <cx:pt idx="147">48</cx:pt>
          <cx:pt idx="148">12</cx:pt>
          <cx:pt idx="149">34</cx:pt>
          <cx:pt idx="150">1</cx:pt>
          <cx:pt idx="151">7</cx:pt>
          <cx:pt idx="152">30</cx:pt>
          <cx:pt idx="153">76</cx:pt>
          <cx:pt idx="154">52</cx:pt>
          <cx:pt idx="155">92</cx:pt>
          <cx:pt idx="156">1</cx:pt>
          <cx:pt idx="157">1</cx:pt>
          <cx:pt idx="158">92</cx:pt>
          <cx:pt idx="159">52</cx:pt>
          <cx:pt idx="160">49</cx:pt>
          <cx:pt idx="161">106</cx:pt>
          <cx:pt idx="162">117</cx:pt>
          <cx:pt idx="163">112</cx:pt>
          <cx:pt idx="164">87</cx:pt>
          <cx:pt idx="165">99</cx:pt>
          <cx:pt idx="166">6</cx:pt>
          <cx:pt idx="167">84</cx:pt>
          <cx:pt idx="168">108</cx:pt>
          <cx:pt idx="169">95</cx:pt>
          <cx:pt idx="170">138</cx:pt>
          <cx:pt idx="171">71</cx:pt>
          <cx:pt idx="172">26</cx:pt>
          <cx:pt idx="173">117</cx:pt>
          <cx:pt idx="174">103</cx:pt>
          <cx:pt idx="175">52</cx:pt>
          <cx:pt idx="176">71</cx:pt>
          <cx:pt idx="177">79</cx:pt>
          <cx:pt idx="178">61</cx:pt>
          <cx:pt idx="179">89</cx:pt>
          <cx:pt idx="180">69</cx:pt>
          <cx:pt idx="181">90</cx:pt>
          <cx:pt idx="182">32</cx:pt>
          <cx:pt idx="183">58</cx:pt>
          <cx:pt idx="184">131</cx:pt>
          <cx:pt idx="185">123</cx:pt>
          <cx:pt idx="186">65</cx:pt>
          <cx:pt idx="187">89</cx:pt>
          <cx:pt idx="188">35</cx:pt>
          <cx:pt idx="189">46</cx:pt>
          <cx:pt idx="190">155</cx:pt>
          <cx:pt idx="191">53</cx:pt>
          <cx:pt idx="192">48</cx:pt>
          <cx:pt idx="193">27</cx:pt>
          <cx:pt idx="194">6</cx:pt>
          <cx:pt idx="195">42</cx:pt>
          <cx:pt idx="196">34</cx:pt>
          <cx:pt idx="197">35</cx:pt>
          <cx:pt idx="198">28</cx:pt>
          <cx:pt idx="199">0</cx:pt>
          <cx:pt idx="200">48</cx:pt>
          <cx:pt idx="201">49</cx:pt>
          <cx:pt idx="202">62</cx:pt>
          <cx:pt idx="203">15</cx:pt>
          <cx:pt idx="204">55</cx:pt>
          <cx:pt idx="205">10</cx:pt>
          <cx:pt idx="206">79</cx:pt>
          <cx:pt idx="207">6</cx:pt>
          <cx:pt idx="208">27</cx:pt>
          <cx:pt idx="209">19</cx:pt>
          <cx:pt idx="210">28</cx:pt>
          <cx:pt idx="211">20</cx:pt>
          <cx:pt idx="212">13</cx:pt>
          <cx:pt idx="213">11</cx:pt>
          <cx:pt idx="214">2236</cx:pt>
          <cx:pt idx="215">9</cx:pt>
          <cx:pt idx="216">49</cx:pt>
          <cx:pt idx="217">27</cx:pt>
          <cx:pt idx="218">1</cx:pt>
          <cx:pt idx="219">74</cx:pt>
          <cx:pt idx="220">27</cx:pt>
          <cx:pt idx="221">46</cx:pt>
          <cx:pt idx="222">43</cx:pt>
          <cx:pt idx="223">1</cx:pt>
          <cx:pt idx="224">47</cx:pt>
          <cx:pt idx="225">67</cx:pt>
          <cx:pt idx="226">35</cx:pt>
          <cx:pt idx="227">12</cx:pt>
          <cx:pt idx="228">36</cx:pt>
          <cx:pt idx="229">18</cx:pt>
          <cx:pt idx="230">294</cx:pt>
          <cx:pt idx="231">77</cx:pt>
          <cx:pt idx="232">9</cx:pt>
        </cx:lvl>
      </cx:numDim>
    </cx:data>
    <cx:data id="1">
      <cx:numDim type="val">
        <cx:f>'3. All vs. Ethanol_1'!$B$2:$B$234</cx:f>
        <cx:lvl ptCount="233" formatCode="General">
          <cx:pt idx="0">665</cx:pt>
          <cx:pt idx="1">144</cx:pt>
          <cx:pt idx="2">2716</cx:pt>
          <cx:pt idx="3">401</cx:pt>
          <cx:pt idx="4">7</cx:pt>
          <cx:pt idx="5">34</cx:pt>
          <cx:pt idx="6">56</cx:pt>
          <cx:pt idx="7">1589</cx:pt>
          <cx:pt idx="8">33</cx:pt>
          <cx:pt idx="9">15</cx:pt>
          <cx:pt idx="10">13</cx:pt>
          <cx:pt idx="11">17</cx:pt>
          <cx:pt idx="12">55</cx:pt>
          <cx:pt idx="13">54</cx:pt>
          <cx:pt idx="14">14</cx:pt>
          <cx:pt idx="15">3</cx:pt>
          <cx:pt idx="16">47</cx:pt>
          <cx:pt idx="17">51</cx:pt>
          <cx:pt idx="18">106</cx:pt>
          <cx:pt idx="19">28</cx:pt>
          <cx:pt idx="20">0</cx:pt>
          <cx:pt idx="21">21</cx:pt>
          <cx:pt idx="22">16</cx:pt>
          <cx:pt idx="23">26</cx:pt>
          <cx:pt idx="24">40</cx:pt>
          <cx:pt idx="25">96</cx:pt>
          <cx:pt idx="26">0</cx:pt>
          <cx:pt idx="27">131</cx:pt>
          <cx:pt idx="28">59</cx:pt>
          <cx:pt idx="29">42</cx:pt>
          <cx:pt idx="30">5</cx:pt>
          <cx:pt idx="31">1553</cx:pt>
          <cx:pt idx="32">84</cx:pt>
          <cx:pt idx="33">13</cx:pt>
          <cx:pt idx="34">9</cx:pt>
          <cx:pt idx="35">17</cx:pt>
          <cx:pt idx="36">12</cx:pt>
          <cx:pt idx="37">35</cx:pt>
          <cx:pt idx="38">99</cx:pt>
          <cx:pt idx="39">48</cx:pt>
          <cx:pt idx="40">64</cx:pt>
          <cx:pt idx="41">42</cx:pt>
          <cx:pt idx="42">92</cx:pt>
          <cx:pt idx="43">125</cx:pt>
          <cx:pt idx="44">77</cx:pt>
          <cx:pt idx="45">1</cx:pt>
          <cx:pt idx="46">89</cx:pt>
          <cx:pt idx="47">135</cx:pt>
          <cx:pt idx="48">135</cx:pt>
          <cx:pt idx="49">65</cx:pt>
          <cx:pt idx="50">74</cx:pt>
          <cx:pt idx="51">79</cx:pt>
          <cx:pt idx="52">15</cx:pt>
          <cx:pt idx="53">36</cx:pt>
          <cx:pt idx="54">12</cx:pt>
          <cx:pt idx="55">9</cx:pt>
          <cx:pt idx="56">30</cx:pt>
          <cx:pt idx="57">1267</cx:pt>
          <cx:pt idx="58">151</cx:pt>
          <cx:pt idx="59">427</cx:pt>
        </cx:lvl>
      </cx:numDim>
    </cx:data>
    <cx:data id="2">
      <cx:numDim type="val">
        <cx:f>'3. All vs. Ethanol_1'!$C$2:$C$234</cx:f>
        <cx:lvl ptCount="233" formatCode="General">
          <cx:pt idx="0">295</cx:pt>
          <cx:pt idx="1">352</cx:pt>
          <cx:pt idx="2">98</cx:pt>
          <cx:pt idx="3">198</cx:pt>
          <cx:pt idx="4">109</cx:pt>
          <cx:pt idx="5">50</cx:pt>
          <cx:pt idx="6">69</cx:pt>
          <cx:pt idx="7">141</cx:pt>
          <cx:pt idx="8">192</cx:pt>
          <cx:pt idx="9">29</cx:pt>
          <cx:pt idx="10">101</cx:pt>
          <cx:pt idx="11">111</cx:pt>
          <cx:pt idx="12">77</cx:pt>
          <cx:pt idx="13">105</cx:pt>
          <cx:pt idx="14">139</cx:pt>
          <cx:pt idx="15">77</cx:pt>
          <cx:pt idx="16">39</cx:pt>
          <cx:pt idx="17">60</cx:pt>
          <cx:pt idx="18">85</cx:pt>
          <cx:pt idx="19">63</cx:pt>
          <cx:pt idx="20">171</cx:pt>
          <cx:pt idx="21">57</cx:pt>
          <cx:pt idx="22">143</cx:pt>
          <cx:pt idx="23">66</cx:pt>
          <cx:pt idx="24">52</cx:pt>
          <cx:pt idx="25">366</cx:pt>
          <cx:pt idx="26">125</cx:pt>
          <cx:pt idx="27">146</cx:pt>
          <cx:pt idx="28">66</cx:pt>
          <cx:pt idx="29">185</cx:pt>
          <cx:pt idx="30">354</cx:pt>
          <cx:pt idx="31">120</cx:pt>
          <cx:pt idx="32">127</cx:pt>
          <cx:pt idx="33">73</cx:pt>
          <cx:pt idx="34">36</cx:pt>
          <cx:pt idx="35">123</cx:pt>
          <cx:pt idx="36">47</cx:pt>
          <cx:pt idx="37">129</cx:pt>
          <cx:pt idx="38">37</cx:pt>
          <cx:pt idx="39">98</cx:pt>
          <cx:pt idx="40">16</cx:pt>
          <cx:pt idx="41">41</cx:pt>
          <cx:pt idx="42">77</cx:pt>
          <cx:pt idx="43">57</cx:pt>
          <cx:pt idx="44">24</cx:pt>
          <cx:pt idx="45">95</cx:pt>
          <cx:pt idx="46">23</cx:pt>
          <cx:pt idx="47">124</cx:pt>
          <cx:pt idx="48">8</cx:pt>
          <cx:pt idx="49">33</cx:pt>
          <cx:pt idx="50">20</cx:pt>
          <cx:pt idx="51">16</cx:pt>
          <cx:pt idx="52">277</cx:pt>
          <cx:pt idx="53">48</cx:pt>
          <cx:pt idx="54">46</cx:pt>
          <cx:pt idx="55">164</cx:pt>
          <cx:pt idx="56">36</cx:pt>
          <cx:pt idx="57">187</cx:pt>
          <cx:pt idx="58">218</cx:pt>
          <cx:pt idx="59">27</cx:pt>
          <cx:pt idx="60">57</cx:pt>
          <cx:pt idx="61">10</cx:pt>
          <cx:pt idx="62">447</cx:pt>
          <cx:pt idx="63">33</cx:pt>
          <cx:pt idx="64">6</cx:pt>
          <cx:pt idx="65">0</cx:pt>
          <cx:pt idx="66">34</cx:pt>
          <cx:pt idx="67">34</cx:pt>
          <cx:pt idx="68">251</cx:pt>
          <cx:pt idx="69">175</cx:pt>
          <cx:pt idx="70">58</cx:pt>
          <cx:pt idx="71">80</cx:pt>
          <cx:pt idx="72">32</cx:pt>
          <cx:pt idx="73">58</cx:pt>
          <cx:pt idx="74">117</cx:pt>
          <cx:pt idx="75">92</cx:pt>
          <cx:pt idx="76">43</cx:pt>
          <cx:pt idx="77">1</cx:pt>
          <cx:pt idx="78">759</cx:pt>
          <cx:pt idx="79">59</cx:pt>
          <cx:pt idx="80">0</cx:pt>
          <cx:pt idx="81">237</cx:pt>
          <cx:pt idx="82">296</cx:pt>
          <cx:pt idx="83">179</cx:pt>
          <cx:pt idx="84">57</cx:pt>
          <cx:pt idx="85">132</cx:pt>
          <cx:pt idx="86">1146</cx:pt>
          <cx:pt idx="87">139</cx:pt>
          <cx:pt idx="88">49</cx:pt>
          <cx:pt idx="89">93</cx:pt>
          <cx:pt idx="90">142</cx:pt>
          <cx:pt idx="91">108</cx:pt>
          <cx:pt idx="92">39</cx:pt>
          <cx:pt idx="93">60</cx:pt>
          <cx:pt idx="94">47</cx:pt>
          <cx:pt idx="95">38</cx:pt>
          <cx:pt idx="96">28</cx:pt>
          <cx:pt idx="97">88</cx:pt>
          <cx:pt idx="98">95</cx:pt>
          <cx:pt idx="99">80</cx:pt>
          <cx:pt idx="100">49</cx:pt>
          <cx:pt idx="101">37</cx:pt>
          <cx:pt idx="102">37</cx:pt>
          <cx:pt idx="103">1262</cx:pt>
          <cx:pt idx="104">76</cx:pt>
          <cx:pt idx="105">75</cx:pt>
          <cx:pt idx="106">56</cx:pt>
          <cx:pt idx="107">619</cx:pt>
          <cx:pt idx="108">221</cx:pt>
          <cx:pt idx="109">146</cx:pt>
          <cx:pt idx="110">177</cx:pt>
          <cx:pt idx="111">1088</cx:pt>
          <cx:pt idx="112">348</cx:pt>
          <cx:pt idx="113">468</cx:pt>
          <cx:pt idx="114">24</cx:pt>
          <cx:pt idx="115">0</cx:pt>
          <cx:pt idx="116">874</cx:pt>
          <cx:pt idx="117">488</cx:pt>
          <cx:pt idx="118">22</cx:pt>
          <cx:pt idx="119">385</cx:pt>
          <cx:pt idx="120">452</cx:pt>
          <cx:pt idx="121">105</cx:pt>
          <cx:pt idx="122">127</cx:pt>
          <cx:pt idx="123">242</cx:pt>
          <cx:pt idx="124">39</cx:pt>
          <cx:pt idx="125">226</cx:pt>
          <cx:pt idx="126">57</cx:pt>
          <cx:pt idx="127">287</cx:pt>
          <cx:pt idx="128">63</cx:pt>
          <cx:pt idx="129">127</cx:pt>
          <cx:pt idx="130">7</cx:pt>
          <cx:pt idx="131">84</cx:pt>
          <cx:pt idx="132">21</cx:pt>
          <cx:pt idx="133">114</cx:pt>
          <cx:pt idx="134">117</cx:pt>
          <cx:pt idx="135">37</cx:pt>
          <cx:pt idx="136">96</cx:pt>
          <cx:pt idx="137">112</cx:pt>
          <cx:pt idx="138">84</cx:pt>
          <cx:pt idx="139">33</cx:pt>
          <cx:pt idx="140">79</cx:pt>
          <cx:pt idx="141">86</cx:pt>
          <cx:pt idx="142">82</cx:pt>
          <cx:pt idx="143">42</cx:pt>
          <cx:pt idx="144">9</cx:pt>
          <cx:pt idx="145">49</cx:pt>
          <cx:pt idx="146">35</cx:pt>
          <cx:pt idx="147">32</cx:pt>
          <cx:pt idx="148">53</cx:pt>
          <cx:pt idx="149">98</cx:pt>
          <cx:pt idx="150">35</cx:pt>
          <cx:pt idx="151">0</cx:pt>
          <cx:pt idx="152">107</cx:pt>
          <cx:pt idx="153">50</cx:pt>
          <cx:pt idx="154">3</cx:pt>
          <cx:pt idx="155">32</cx:pt>
          <cx:pt idx="156">187</cx:pt>
          <cx:pt idx="157">163</cx:pt>
          <cx:pt idx="158">50</cx:pt>
          <cx:pt idx="159">104</cx:pt>
          <cx:pt idx="160">147</cx:pt>
          <cx:pt idx="161">111</cx:pt>
          <cx:pt idx="162">51</cx:pt>
          <cx:pt idx="163">70</cx:pt>
          <cx:pt idx="164">9</cx:pt>
          <cx:pt idx="165">93</cx:pt>
          <cx:pt idx="166">148</cx:pt>
          <cx:pt idx="167">16</cx:pt>
          <cx:pt idx="168">34</cx:pt>
          <cx:pt idx="169">296</cx:pt>
          <cx:pt idx="170">200</cx:pt>
          <cx:pt idx="171">192</cx:pt>
          <cx:pt idx="172">140</cx:pt>
          <cx:pt idx="173">92</cx:pt>
          <cx:pt idx="174">16</cx:pt>
          <cx:pt idx="175">195</cx:pt>
          <cx:pt idx="176">112</cx:pt>
          <cx:pt idx="177">93</cx:pt>
          <cx:pt idx="178">29</cx:pt>
          <cx:pt idx="179">119</cx:pt>
          <cx:pt idx="180">24</cx:pt>
          <cx:pt idx="181">113</cx:pt>
          <cx:pt idx="182">78</cx:pt>
          <cx:pt idx="183">142</cx:pt>
          <cx:pt idx="184">17</cx:pt>
          <cx:pt idx="185">45</cx:pt>
          <cx:pt idx="186">50</cx:pt>
          <cx:pt idx="187">72</cx:pt>
          <cx:pt idx="188">127</cx:pt>
          <cx:pt idx="189">93</cx:pt>
          <cx:pt idx="190">68</cx:pt>
          <cx:pt idx="191">22</cx:pt>
          <cx:pt idx="192">83</cx:pt>
          <cx:pt idx="193">56</cx:pt>
          <cx:pt idx="194">9</cx:pt>
          <cx:pt idx="195">236</cx:pt>
          <cx:pt idx="196">39</cx:pt>
          <cx:pt idx="197">56</cx:pt>
          <cx:pt idx="198">71</cx:pt>
          <cx:pt idx="199">10</cx:pt>
          <cx:pt idx="200">379</cx:pt>
          <cx:pt idx="201">142</cx:pt>
          <cx:pt idx="202">373</cx:pt>
          <cx:pt idx="203">28</cx:pt>
          <cx:pt idx="204">114</cx:pt>
          <cx:pt idx="205">11</cx:pt>
          <cx:pt idx="206">295</cx:pt>
          <cx:pt idx="207">56</cx:pt>
          <cx:pt idx="208">86</cx:pt>
          <cx:pt idx="209">83</cx:pt>
          <cx:pt idx="210">193</cx:pt>
          <cx:pt idx="211">175</cx:pt>
          <cx:pt idx="212">79</cx:pt>
          <cx:pt idx="213">75</cx:pt>
          <cx:pt idx="214">51</cx:pt>
          <cx:pt idx="215">71</cx:pt>
          <cx:pt idx="216">29</cx:pt>
          <cx:pt idx="217">170</cx:pt>
          <cx:pt idx="218">48</cx:pt>
          <cx:pt idx="219">196</cx:pt>
          <cx:pt idx="220">84</cx:pt>
          <cx:pt idx="221">27</cx:pt>
          <cx:pt idx="222">27</cx:pt>
          <cx:pt idx="223">73</cx:pt>
          <cx:pt idx="224">34</cx:pt>
          <cx:pt idx="225">42</cx:pt>
          <cx:pt idx="226">19</cx:pt>
          <cx:pt idx="227">136</cx:pt>
          <cx:pt idx="228">79</cx:pt>
          <cx:pt idx="229">48</cx:pt>
          <cx:pt idx="230">59</cx:pt>
          <cx:pt idx="231">28</cx:pt>
          <cx:pt idx="232">43</cx:pt>
        </cx:lvl>
      </cx:numDim>
    </cx:data>
    <cx:data id="3">
      <cx:numDim type="val">
        <cx:f>'3. All vs. Ethanol_1'!$D$2:$D$234</cx:f>
        <cx:lvl ptCount="233" formatCode="General">
          <cx:pt idx="0">496</cx:pt>
          <cx:pt idx="1">185</cx:pt>
          <cx:pt idx="2">793</cx:pt>
          <cx:pt idx="3">36</cx:pt>
          <cx:pt idx="4">127</cx:pt>
          <cx:pt idx="5">410</cx:pt>
          <cx:pt idx="6">37</cx:pt>
          <cx:pt idx="7">874</cx:pt>
          <cx:pt idx="8">124</cx:pt>
          <cx:pt idx="9">217</cx:pt>
          <cx:pt idx="10">3</cx:pt>
          <cx:pt idx="11">164</cx:pt>
          <cx:pt idx="12">27</cx:pt>
          <cx:pt idx="13">117</cx:pt>
          <cx:pt idx="14">57</cx:pt>
          <cx:pt idx="15">10</cx:pt>
          <cx:pt idx="16">80</cx:pt>
          <cx:pt idx="17">92</cx:pt>
          <cx:pt idx="18">8</cx:pt>
          <cx:pt idx="19">436</cx:pt>
          <cx:pt idx="20">1</cx:pt>
          <cx:pt idx="21">331</cx:pt>
          <cx:pt idx="22">124</cx:pt>
          <cx:pt idx="23">50</cx:pt>
          <cx:pt idx="24">589</cx:pt>
          <cx:pt idx="25">367</cx:pt>
          <cx:pt idx="26">48</cx:pt>
          <cx:pt idx="27">833</cx:pt>
          <cx:pt idx="28">1088</cx:pt>
          <cx:pt idx="29">488</cx:pt>
          <cx:pt idx="30">22</cx:pt>
          <cx:pt idx="31">154</cx:pt>
          <cx:pt idx="32">127</cx:pt>
          <cx:pt idx="33">226</cx:pt>
          <cx:pt idx="34">63</cx:pt>
          <cx:pt idx="35">84</cx:pt>
          <cx:pt idx="36">7</cx:pt>
          <cx:pt idx="37">114</cx:pt>
          <cx:pt idx="38">93</cx:pt>
          <cx:pt idx="39">32</cx:pt>
          <cx:pt idx="40">1492</cx:pt>
          <cx:pt idx="41">352</cx:pt>
          <cx:pt idx="42">32</cx:pt>
          <cx:pt idx="43">163</cx:pt>
          <cx:pt idx="44">93</cx:pt>
          <cx:pt idx="45">163</cx:pt>
          <cx:pt idx="46">119</cx:pt>
          <cx:pt idx="47">295</cx:pt>
          <cx:pt idx="48">295</cx:pt>
          <cx:pt idx="49">50</cx:pt>
          <cx:pt idx="50">472</cx:pt>
          <cx:pt idx="51">295</cx:pt>
          <cx:pt idx="52">28</cx:pt>
          <cx:pt idx="53">79</cx:pt>
          <cx:pt idx="54">136</cx:pt>
          <cx:pt idx="55">43</cx:pt>
          <cx:pt idx="56">235</cx:pt>
          <cx:pt idx="57">338</cx:pt>
          <cx:pt idx="58">101</cx:pt>
          <cx:pt idx="59">240</cx:pt>
        </cx:lvl>
      </cx:numDim>
    </cx:data>
    <cx:data id="4">
      <cx:numDim type="val">
        <cx:f>'3. All vs. Ethanol_1'!$E$2:$E$234</cx:f>
        <cx:lvl ptCount="233" formatCode="General">
          <cx:pt idx="0">364</cx:pt>
          <cx:pt idx="1">440</cx:pt>
          <cx:pt idx="2">165</cx:pt>
          <cx:pt idx="3">437</cx:pt>
          <cx:pt idx="4">160</cx:pt>
          <cx:pt idx="5">133</cx:pt>
          <cx:pt idx="6">109</cx:pt>
          <cx:pt idx="7">225</cx:pt>
          <cx:pt idx="8">401</cx:pt>
          <cx:pt idx="9">78</cx:pt>
          <cx:pt idx="10">343</cx:pt>
          <cx:pt idx="11">215</cx:pt>
          <cx:pt idx="12">142</cx:pt>
          <cx:pt idx="13">198</cx:pt>
          <cx:pt idx="14">211</cx:pt>
          <cx:pt idx="15">212</cx:pt>
          <cx:pt idx="16">115</cx:pt>
          <cx:pt idx="17">106</cx:pt>
          <cx:pt idx="18">161</cx:pt>
          <cx:pt idx="19">146</cx:pt>
          <cx:pt idx="20">293</cx:pt>
          <cx:pt idx="21">111</cx:pt>
          <cx:pt idx="22">198</cx:pt>
          <cx:pt idx="23">141</cx:pt>
          <cx:pt idx="24">110</cx:pt>
          <cx:pt idx="25">449</cx:pt>
          <cx:pt idx="26">187</cx:pt>
          <cx:pt idx="27">344</cx:pt>
          <cx:pt idx="28">176</cx:pt>
          <cx:pt idx="29">370</cx:pt>
          <cx:pt idx="30">617</cx:pt>
          <cx:pt idx="31">204</cx:pt>
          <cx:pt idx="32">301</cx:pt>
          <cx:pt idx="33">191</cx:pt>
          <cx:pt idx="34">117</cx:pt>
          <cx:pt idx="35">513</cx:pt>
          <cx:pt idx="36">117</cx:pt>
          <cx:pt idx="37">234</cx:pt>
          <cx:pt idx="38">117</cx:pt>
          <cx:pt idx="39">187</cx:pt>
          <cx:pt idx="40">92</cx:pt>
          <cx:pt idx="41">314</cx:pt>
          <cx:pt idx="42">144</cx:pt>
          <cx:pt idx="43">95</cx:pt>
          <cx:pt idx="44">88</cx:pt>
          <cx:pt idx="45">169</cx:pt>
          <cx:pt idx="46">95</cx:pt>
          <cx:pt idx="47">190</cx:pt>
          <cx:pt idx="48">85</cx:pt>
          <cx:pt idx="49">168</cx:pt>
          <cx:pt idx="50">96</cx:pt>
          <cx:pt idx="51">156</cx:pt>
          <cx:pt idx="52">393</cx:pt>
          <cx:pt idx="53">154</cx:pt>
          <cx:pt idx="54">173</cx:pt>
          <cx:pt idx="55">325</cx:pt>
          <cx:pt idx="56">138</cx:pt>
          <cx:pt idx="57">266</cx:pt>
          <cx:pt idx="58">361</cx:pt>
          <cx:pt idx="59">90</cx:pt>
          <cx:pt idx="60">301</cx:pt>
          <cx:pt idx="61">57</cx:pt>
          <cx:pt idx="62">573</cx:pt>
          <cx:pt idx="63">113</cx:pt>
          <cx:pt idx="64">78</cx:pt>
          <cx:pt idx="65">76</cx:pt>
          <cx:pt idx="66">97</cx:pt>
          <cx:pt idx="67">103</cx:pt>
          <cx:pt idx="68">419</cx:pt>
          <cx:pt idx="69">255</cx:pt>
          <cx:pt idx="70">138</cx:pt>
          <cx:pt idx="71">220</cx:pt>
          <cx:pt idx="72">96</cx:pt>
          <cx:pt idx="73">154</cx:pt>
          <cx:pt idx="74">196</cx:pt>
          <cx:pt idx="75">133</cx:pt>
          <cx:pt idx="76">87</cx:pt>
          <cx:pt idx="77">97</cx:pt>
          <cx:pt idx="78">810</cx:pt>
          <cx:pt idx="79">108</cx:pt>
          <cx:pt idx="80">217</cx:pt>
          <cx:pt idx="81">370</cx:pt>
          <cx:pt idx="82">1416</cx:pt>
          <cx:pt idx="83">326</cx:pt>
          <cx:pt idx="84">111</cx:pt>
          <cx:pt idx="85">182</cx:pt>
          <cx:pt idx="86">1307</cx:pt>
          <cx:pt idx="87">197</cx:pt>
          <cx:pt idx="88">106</cx:pt>
          <cx:pt idx="89">156</cx:pt>
          <cx:pt idx="90">282</cx:pt>
          <cx:pt idx="91">178</cx:pt>
          <cx:pt idx="92">124</cx:pt>
          <cx:pt idx="93">115</cx:pt>
          <cx:pt idx="94">97</cx:pt>
          <cx:pt idx="95">105</cx:pt>
          <cx:pt idx="96">62</cx:pt>
          <cx:pt idx="97">141</cx:pt>
          <cx:pt idx="98">174</cx:pt>
          <cx:pt idx="99">168</cx:pt>
          <cx:pt idx="100">106</cx:pt>
          <cx:pt idx="101">103</cx:pt>
          <cx:pt idx="102">103</cx:pt>
          <cx:pt idx="103">1350</cx:pt>
          <cx:pt idx="104">140</cx:pt>
          <cx:pt idx="105">146</cx:pt>
          <cx:pt idx="106">133</cx:pt>
          <cx:pt idx="107">743</cx:pt>
          <cx:pt idx="108">471</cx:pt>
          <cx:pt idx="109">1706</cx:pt>
          <cx:pt idx="110">261</cx:pt>
          <cx:pt idx="111">1145</cx:pt>
          <cx:pt idx="112">498</cx:pt>
          <cx:pt idx="113">578</cx:pt>
          <cx:pt idx="114">88</cx:pt>
          <cx:pt idx="115">48</cx:pt>
          <cx:pt idx="116">1023</cx:pt>
          <cx:pt idx="117">580</cx:pt>
          <cx:pt idx="118">202</cx:pt>
          <cx:pt idx="119">693</cx:pt>
          <cx:pt idx="120">549</cx:pt>
          <cx:pt idx="121">159</cx:pt>
          <cx:pt idx="122">215</cx:pt>
          <cx:pt idx="123">409</cx:pt>
          <cx:pt idx="124">133</cx:pt>
          <cx:pt idx="125">296</cx:pt>
          <cx:pt idx="126">115</cx:pt>
          <cx:pt idx="127">698</cx:pt>
          <cx:pt idx="128">152</cx:pt>
          <cx:pt idx="129">197</cx:pt>
          <cx:pt idx="130">62</cx:pt>
          <cx:pt idx="131">152</cx:pt>
          <cx:pt idx="132">99</cx:pt>
          <cx:pt idx="133">212</cx:pt>
          <cx:pt idx="134">202</cx:pt>
          <cx:pt idx="135">101</cx:pt>
          <cx:pt idx="136">196</cx:pt>
          <cx:pt idx="137">301</cx:pt>
          <cx:pt idx="138">153</cx:pt>
          <cx:pt idx="139">77</cx:pt>
          <cx:pt idx="140">259</cx:pt>
          <cx:pt idx="141">149</cx:pt>
          <cx:pt idx="142">204</cx:pt>
          <cx:pt idx="143">139</cx:pt>
          <cx:pt idx="144">79</cx:pt>
          <cx:pt idx="145">206</cx:pt>
          <cx:pt idx="146">124</cx:pt>
          <cx:pt idx="147">99</cx:pt>
          <cx:pt idx="148">114</cx:pt>
          <cx:pt idx="149">170</cx:pt>
          <cx:pt idx="150">96</cx:pt>
          <cx:pt idx="151">63</cx:pt>
          <cx:pt idx="152">148</cx:pt>
          <cx:pt idx="153">121</cx:pt>
          <cx:pt idx="154">118</cx:pt>
          <cx:pt idx="155">78</cx:pt>
          <cx:pt idx="156">323</cx:pt>
          <cx:pt idx="157">247</cx:pt>
          <cx:pt idx="158">162</cx:pt>
          <cx:pt idx="159">168</cx:pt>
          <cx:pt idx="160">252</cx:pt>
          <cx:pt idx="161">222</cx:pt>
          <cx:pt idx="162">164</cx:pt>
          <cx:pt idx="163">218</cx:pt>
          <cx:pt idx="164">86</cx:pt>
          <cx:pt idx="165">171</cx:pt>
          <cx:pt idx="166">273</cx:pt>
          <cx:pt idx="167">80</cx:pt>
          <cx:pt idx="168">78</cx:pt>
          <cx:pt idx="169">364</cx:pt>
          <cx:pt idx="170">293</cx:pt>
          <cx:pt idx="171">420</cx:pt>
          <cx:pt idx="172">218</cx:pt>
          <cx:pt idx="173">202</cx:pt>
          <cx:pt idx="174">98</cx:pt>
          <cx:pt idx="175">285</cx:pt>
          <cx:pt idx="176">216</cx:pt>
          <cx:pt idx="177">190</cx:pt>
          <cx:pt idx="178">97</cx:pt>
          <cx:pt idx="179">184</cx:pt>
          <cx:pt idx="180">97</cx:pt>
          <cx:pt idx="181">298</cx:pt>
          <cx:pt idx="182">148</cx:pt>
          <cx:pt idx="183">238</cx:pt>
          <cx:pt idx="184">70</cx:pt>
          <cx:pt idx="185">115</cx:pt>
          <cx:pt idx="186">117</cx:pt>
          <cx:pt idx="187">198</cx:pt>
          <cx:pt idx="188">198</cx:pt>
          <cx:pt idx="189">126</cx:pt>
          <cx:pt idx="190">145</cx:pt>
          <cx:pt idx="191">84</cx:pt>
          <cx:pt idx="192">344</cx:pt>
          <cx:pt idx="193">100</cx:pt>
          <cx:pt idx="194">63</cx:pt>
          <cx:pt idx="195">314</cx:pt>
          <cx:pt idx="196">83</cx:pt>
          <cx:pt idx="197">127</cx:pt>
          <cx:pt idx="198">146</cx:pt>
          <cx:pt idx="199">67</cx:pt>
          <cx:pt idx="200">448</cx:pt>
          <cx:pt idx="201">368</cx:pt>
          <cx:pt idx="202">479</cx:pt>
          <cx:pt idx="203">229</cx:pt>
          <cx:pt idx="204">189</cx:pt>
          <cx:pt idx="205">66</cx:pt>
          <cx:pt idx="206">464</cx:pt>
          <cx:pt idx="207">155</cx:pt>
          <cx:pt idx="208">140</cx:pt>
          <cx:pt idx="209">149</cx:pt>
          <cx:pt idx="210">316</cx:pt>
          <cx:pt idx="211">302</cx:pt>
          <cx:pt idx="212">161</cx:pt>
          <cx:pt idx="213">178</cx:pt>
          <cx:pt idx="214">241</cx:pt>
          <cx:pt idx="215">175</cx:pt>
          <cx:pt idx="216">96</cx:pt>
          <cx:pt idx="217">239</cx:pt>
          <cx:pt idx="218">104</cx:pt>
          <cx:pt idx="219">280</cx:pt>
          <cx:pt idx="220">156</cx:pt>
          <cx:pt idx="221">90</cx:pt>
          <cx:pt idx="222">87</cx:pt>
          <cx:pt idx="223">141</cx:pt>
          <cx:pt idx="224">97</cx:pt>
          <cx:pt idx="225">115</cx:pt>
          <cx:pt idx="226">84</cx:pt>
          <cx:pt idx="227">185</cx:pt>
          <cx:pt idx="228">160</cx:pt>
          <cx:pt idx="229">217</cx:pt>
          <cx:pt idx="230">126</cx:pt>
          <cx:pt idx="231">96</cx:pt>
          <cx:pt idx="232">82</cx:pt>
        </cx:lvl>
      </cx:numDim>
    </cx:data>
    <cx:data id="5">
      <cx:numDim type="val">
        <cx:f>'3. All vs. Ethanol_1'!$F$2:$F$234</cx:f>
        <cx:lvl ptCount="233" formatCode="General">
          <cx:pt idx="0">602</cx:pt>
          <cx:pt idx="1">367</cx:pt>
          <cx:pt idx="2">778</cx:pt>
          <cx:pt idx="3">106</cx:pt>
          <cx:pt idx="4">216</cx:pt>
          <cx:pt idx="5">77</cx:pt>
          <cx:pt idx="6">119</cx:pt>
          <cx:pt idx="7">149</cx:pt>
          <cx:pt idx="8">190</cx:pt>
          <cx:pt idx="9">72</cx:pt>
          <cx:pt idx="10">109</cx:pt>
          <cx:pt idx="11">316</cx:pt>
          <cx:pt idx="12">96</cx:pt>
          <cx:pt idx="13">196</cx:pt>
          <cx:pt idx="14">308</cx:pt>
          <cx:pt idx="15">57</cx:pt>
          <cx:pt idx="16">217</cx:pt>
          <cx:pt idx="17">128</cx:pt>
          <cx:pt idx="18">215</cx:pt>
          <cx:pt idx="19">55</cx:pt>
          <cx:pt idx="20">43</cx:pt>
          <cx:pt idx="21">672</cx:pt>
          <cx:pt idx="22">265</cx:pt>
          <cx:pt idx="23">162</cx:pt>
          <cx:pt idx="24">1233</cx:pt>
          <cx:pt idx="25">227</cx:pt>
          <cx:pt idx="26">600</cx:pt>
          <cx:pt idx="27">904</cx:pt>
          <cx:pt idx="28">1153</cx:pt>
          <cx:pt idx="29">581</cx:pt>
          <cx:pt idx="30">203</cx:pt>
          <cx:pt idx="31">211</cx:pt>
          <cx:pt idx="32">246</cx:pt>
          <cx:pt idx="33">312</cx:pt>
          <cx:pt idx="34">179</cx:pt>
          <cx:pt idx="35">150</cx:pt>
          <cx:pt idx="36">46</cx:pt>
          <cx:pt idx="37">212</cx:pt>
          <cx:pt idx="38">171</cx:pt>
          <cx:pt idx="39">102</cx:pt>
          <cx:pt idx="40">1573</cx:pt>
          <cx:pt idx="41">710</cx:pt>
          <cx:pt idx="42">92</cx:pt>
          <cx:pt idx="43">210</cx:pt>
          <cx:pt idx="44">134</cx:pt>
          <cx:pt idx="45">248</cx:pt>
          <cx:pt idx="46">188</cx:pt>
          <cx:pt idx="47">230</cx:pt>
          <cx:pt idx="48">230</cx:pt>
          <cx:pt idx="49">103</cx:pt>
          <cx:pt idx="50">616</cx:pt>
          <cx:pt idx="51">364</cx:pt>
          <cx:pt idx="52">229</cx:pt>
          <cx:pt idx="53">160</cx:pt>
          <cx:pt idx="54">191</cx:pt>
          <cx:pt idx="55">82</cx:pt>
          <cx:pt idx="56">286</cx:pt>
          <cx:pt idx="57">440</cx:pt>
          <cx:pt idx="58">343</cx:pt>
          <cx:pt idx="59">344</cx:pt>
        </cx:lvl>
      </cx:numDim>
    </cx:data>
  </cx:chartData>
  <cx:chart>
    <cx:title pos="t" align="ctr" overlay="0">
      <cx:tx>
        <cx:rich>
          <a:bodyPr rot="0" spcFirstLastPara="1" vertOverflow="ellipsis" vert="horz" wrap="square" lIns="0" tIns="0" rIns="0" bIns="0" anchor="ctr" anchorCtr="1"/>
          <a:lstStyle/>
          <a:p>
            <a:pPr algn="ctr">
              <a:defRPr/>
            </a:pPr>
            <a:r>
              <a:rPr lang="en-US"/>
              <a:t>Ethanol permit vs. All permits</a:t>
            </a:r>
          </a:p>
        </cx:rich>
      </cx:tx>
    </cx:title>
    <cx:plotArea>
      <cx:plotAreaRegion>
        <cx:series layoutId="boxWhisker" uniqueId="{DDEB7384-9C59-40E0-B3B5-03115AA0EF8C}">
          <cx:tx>
            <cx:txData>
              <cx:f>'3. All vs. Ethanol_1'!$A$1</cx:f>
              <cx:v>All: Receipt to Pick Up</cx:v>
            </cx:txData>
          </cx:tx>
          <cx:dataId val="0"/>
          <cx:layoutPr>
            <cx:visibility meanLine="0" meanMarker="0" nonoutliers="0" outliers="0"/>
            <cx:statistics quartileMethod="exclusive"/>
          </cx:layoutPr>
        </cx:series>
        <cx:series layoutId="boxWhisker" uniqueId="{D5D67B57-7847-4C40-8647-8682C56C82E8}">
          <cx:tx>
            <cx:txData>
              <cx:f>'3. All vs. Ethanol_1'!$B$1</cx:f>
              <cx:v>Ethanol: Receipt to Pick-up</cx:v>
            </cx:txData>
          </cx:tx>
          <cx:dataId val="1"/>
          <cx:layoutPr>
            <cx:visibility meanLine="0" meanMarker="0" nonoutliers="0" outliers="0"/>
            <cx:statistics quartileMethod="exclusive"/>
          </cx:layoutPr>
        </cx:series>
        <cx:series layoutId="boxWhisker" uniqueId="{469ADF0F-85C0-44D6-A7D0-6E6F73FFA031}">
          <cx:tx>
            <cx:txData>
              <cx:f>'3. All vs. Ethanol_1'!$C$1</cx:f>
              <cx:v>All: Pick up to Permittee Draft</cx:v>
            </cx:txData>
          </cx:tx>
          <cx:dataId val="2"/>
          <cx:layoutPr>
            <cx:visibility meanLine="0" meanMarker="0" nonoutliers="0" outliers="0"/>
            <cx:statistics quartileMethod="exclusive"/>
          </cx:layoutPr>
        </cx:series>
        <cx:series layoutId="boxWhisker" uniqueId="{C70B606B-55A5-475D-A753-DED962916252}">
          <cx:tx>
            <cx:txData>
              <cx:f>'3. All vs. Ethanol_1'!$D$1</cx:f>
              <cx:v>Ethanol: Pick up to Permitee Draft</cx:v>
            </cx:txData>
          </cx:tx>
          <cx:dataId val="3"/>
          <cx:layoutPr>
            <cx:visibility meanLine="0" meanMarker="0" nonoutliers="0" outliers="0"/>
            <cx:statistics quartileMethod="exclusive"/>
          </cx:layoutPr>
        </cx:series>
        <cx:series layoutId="boxWhisker" uniqueId="{17AD27C3-3DFC-4FB9-9CB6-42C0740FC33B}">
          <cx:tx>
            <cx:txData>
              <cx:f>'3. All vs. Ethanol_1'!$E$1</cx:f>
              <cx:v>All: Total: Pick Up to Issuance</cx:v>
            </cx:txData>
          </cx:tx>
          <cx:dataId val="4"/>
          <cx:layoutPr>
            <cx:visibility meanLine="0" meanMarker="0" nonoutliers="0" outliers="0"/>
            <cx:statistics quartileMethod="exclusive"/>
          </cx:layoutPr>
        </cx:series>
        <cx:series layoutId="boxWhisker" uniqueId="{059B6F91-4DF4-41FD-B479-ABC3C3D57233}">
          <cx:tx>
            <cx:txData>
              <cx:f>'3. All vs. Ethanol_1'!$F$1</cx:f>
              <cx:v>Ethanol: Pick-up to Issuance</cx:v>
            </cx:txData>
          </cx:tx>
          <cx:dataId val="5"/>
          <cx:layoutPr>
            <cx:visibility meanLine="0" meanMarker="0" nonoutliers="0" outliers="0"/>
            <cx:statistics quartileMethod="exclusive"/>
          </cx:layoutPr>
        </cx:series>
      </cx:plotAreaRegion>
      <cx:axis id="0" hidden="1">
        <cx:catScaling gapWidth="0.469999999"/>
        <cx:tickLabels/>
      </cx:axis>
      <cx:axis id="1">
        <cx:valScaling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/>
                </a:pPr>
                <a:r>
                  <a:rPr lang="en-US"/>
                  <a:t>Number of Days</a:t>
                </a:r>
              </a:p>
            </cx:rich>
          </cx:tx>
        </cx:title>
        <cx:majorGridlines/>
        <cx:tickLabels/>
      </cx:axis>
    </cx:plotArea>
    <cx:legend pos="r" align="min" overlay="0"/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'7. hours per days per project'!$A$1:$A$60</cx:f>
        <cx:lvl ptCount="60">
          <cx:pt idx="0">2004</cx:pt>
          <cx:pt idx="1">2004</cx:pt>
          <cx:pt idx="2">2004</cx:pt>
          <cx:pt idx="3">2004</cx:pt>
          <cx:pt idx="4">2005</cx:pt>
          <cx:pt idx="5">2005</cx:pt>
          <cx:pt idx="6">2005</cx:pt>
          <cx:pt idx="7">2005</cx:pt>
          <cx:pt idx="8">2005</cx:pt>
          <cx:pt idx="9">2005</cx:pt>
          <cx:pt idx="10">2005</cx:pt>
          <cx:pt idx="11">2006</cx:pt>
          <cx:pt idx="12">2006</cx:pt>
          <cx:pt idx="13">2006</cx:pt>
          <cx:pt idx="14">2006</cx:pt>
          <cx:pt idx="15">2006</cx:pt>
          <cx:pt idx="16">2006</cx:pt>
          <cx:pt idx="17">2006</cx:pt>
          <cx:pt idx="18">2006</cx:pt>
          <cx:pt idx="19">2006</cx:pt>
          <cx:pt idx="20">2006</cx:pt>
          <cx:pt idx="21">2007</cx:pt>
          <cx:pt idx="22">2007</cx:pt>
          <cx:pt idx="23">2008</cx:pt>
          <cx:pt idx="24">2008</cx:pt>
          <cx:pt idx="25">2008</cx:pt>
          <cx:pt idx="26">2009</cx:pt>
          <cx:pt idx="27">2009</cx:pt>
          <cx:pt idx="28">2009</cx:pt>
          <cx:pt idx="29">2009</cx:pt>
          <cx:pt idx="30">2010</cx:pt>
          <cx:pt idx="31">2010</cx:pt>
          <cx:pt idx="32">2010</cx:pt>
          <cx:pt idx="33">2010</cx:pt>
          <cx:pt idx="34">2010</cx:pt>
          <cx:pt idx="35">2011</cx:pt>
          <cx:pt idx="36">2011</cx:pt>
          <cx:pt idx="37">2011</cx:pt>
          <cx:pt idx="38">2011</cx:pt>
          <cx:pt idx="39">2012</cx:pt>
          <cx:pt idx="40">2012</cx:pt>
          <cx:pt idx="41">2012</cx:pt>
          <cx:pt idx="42">2012</cx:pt>
          <cx:pt idx="43">2012</cx:pt>
          <cx:pt idx="44">2012</cx:pt>
          <cx:pt idx="45">2012</cx:pt>
          <cx:pt idx="46">2013</cx:pt>
          <cx:pt idx="47">2013</cx:pt>
          <cx:pt idx="48">2013</cx:pt>
          <cx:pt idx="49">2014</cx:pt>
          <cx:pt idx="50">2014</cx:pt>
          <cx:pt idx="51">2014</cx:pt>
          <cx:pt idx="52">2015</cx:pt>
          <cx:pt idx="53">2015</cx:pt>
          <cx:pt idx="54">2015</cx:pt>
          <cx:pt idx="55">2015</cx:pt>
          <cx:pt idx="56">2016</cx:pt>
          <cx:pt idx="57">2016</cx:pt>
          <cx:pt idx="58">2017</cx:pt>
          <cx:pt idx="59">2017</cx:pt>
        </cx:lvl>
      </cx:strDim>
      <cx:numDim type="val">
        <cx:f>'7. hours per days per project'!$B$1:$B$60</cx:f>
        <cx:lvl ptCount="60" formatCode="General">
          <cx:pt idx="0">1.3891891891891892</cx:pt>
          <cx:pt idx="1">2.4960629921259843</cx:pt>
          <cx:pt idx="2">0.35853658536585364</cx:pt>
          <cx:pt idx="3">5.7837837837837842</cx:pt>
          <cx:pt idx="4">0.30443548387096775</cx:pt>
          <cx:pt idx="5">2.3055555555555554</cx:pt>
          <cx:pt idx="6">1.5483870967741935</cx:pt>
          <cx:pt idx="7">0.35944700460829493</cx:pt>
          <cx:pt idx="8">26.666666666666668</cx:pt>
          <cx:pt idx="9">2.7317073170731709</cx:pt>
          <cx:pt idx="10">0.92592592592592593</cx:pt>
          <cx:pt idx="11">1.5042735042735043</cx:pt>
          <cx:pt idx="12">2.4736842105263159</cx:pt>
          <cx:pt idx="13">3</cx:pt>
          <cx:pt idx="14">1.9375</cx:pt>
          <cx:pt idx="15">2.7826086956521738</cx:pt>
          <cx:pt idx="16">10.5</cx:pt>
          <cx:pt idx="17">1.0779816513761469</cx:pt>
          <cx:pt idx="18">25</cx:pt>
          <cx:pt idx="19">1.2990936555891239</cx:pt>
          <cx:pt idx="20">4.306451612903226</cx:pt>
          <cx:pt idx="21">1.46</cx:pt>
          <cx:pt idx="22">3.1833616298811545</cx:pt>
          <cx:pt idx="23">0.58855585831062673</cx:pt>
          <cx:pt idx="24">5.416666666666667</cx:pt>
          <cx:pt idx="25">0.34742647058823528</cx:pt>
          <cx:pt idx="26">0.73340961098398172</cx:pt>
          <cx:pt idx="27">0.30012004801920766</cx:pt>
          <cx:pt idx="28">1.2254098360655739</cx:pt>
          <cx:pt idx="29">11.5</cx:pt>
          <cx:pt idx="30">1.4566929133858268</cx:pt>
          <cx:pt idx="31">2.1327433628318584</cx:pt>
          <cx:pt idx="32">1.3174603174603174</cx:pt>
          <cx:pt idx="33">3.7142857142857144</cx:pt>
          <cx:pt idx="34">7.2857142857142856</cx:pt>
          <cx:pt idx="35">2.0731399747793189</cx:pt>
          <cx:pt idx="36">6.833333333333333</cx:pt>
          <cx:pt idx="37">2.28125</cx:pt>
          <cx:pt idx="38">0.23190348525469168</cx:pt>
          <cx:pt idx="39">3.204301075268817</cx:pt>
          <cx:pt idx="40">0.58238636363636365</cx:pt>
          <cx:pt idx="41">4.21875</cx:pt>
          <cx:pt idx="42">1.2668711656441718</cx:pt>
          <cx:pt idx="43">1.7204301075268817</cx:pt>
          <cx:pt idx="44">1.3558282208588956</cx:pt>
          <cx:pt idx="45">6.0084033613445378</cx:pt>
          <cx:pt idx="46">1.5728813559322035</cx:pt>
          <cx:pt idx="47">3.8799999999999999</cx:pt>
          <cx:pt idx="48">0.52754237288135597</cx:pt>
          <cx:pt idx="49">5.4935064935064934</cx:pt>
          <cx:pt idx="50">1.7762711864406779</cx:pt>
          <cx:pt idx="51">3.8125</cx:pt>
          <cx:pt idx="52">3.5253164556962027</cx:pt>
          <cx:pt idx="53">1.4411764705882353</cx:pt>
          <cx:pt idx="54">4.7209302325581399</cx:pt>
          <cx:pt idx="55">1.9276595744680851</cx:pt>
          <cx:pt idx="56">4.1390532544378695</cx:pt>
          <cx:pt idx="57">7.0990099009900991</cx:pt>
          <cx:pt idx="58">13.492063492063492</cx:pt>
          <cx:pt idx="59">2.3250000000000002</cx:pt>
        </cx:lvl>
      </cx:numDim>
    </cx:data>
  </cx:chartData>
  <cx:chart>
    <cx:title pos="t" align="ctr" overlay="0">
      <cx:tx>
        <cx:rich>
          <a:bodyPr rot="0" spcFirstLastPara="1" vertOverflow="ellipsis" vert="horz" wrap="square" lIns="0" tIns="0" rIns="0" bIns="0" anchor="ctr" anchorCtr="1"/>
          <a:lstStyle/>
          <a:p>
            <a:pPr algn="ctr">
              <a:defRPr/>
            </a:pPr>
            <a:r>
              <a:rPr lang="en-US"/>
              <a:t>Ratio of total project hours to # of days from pick-up to draft for ethanol projects only</a:t>
            </a:r>
          </a:p>
        </cx:rich>
      </cx:tx>
    </cx:title>
    <cx:plotArea>
      <cx:plotAreaRegion>
        <cx:series layoutId="boxWhisker" uniqueId="{929D6F24-1ACB-4FAE-AFD7-9E48FDC0B929}" formatIdx="1">
          <cx:tx>
            <cx:txData>
              <cx:f>'7. hours per days per project'!#REF!</cx:f>
              <cx:v/>
            </cx:txData>
          </cx:tx>
          <cx:dataId val="0"/>
          <cx:layoutPr>
            <cx:visibility meanLine="0" meanMarker="0" nonoutliers="0" outliers="0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'2. Summary_2'!$A$2:$A$613</cx:f>
        <cx:lvl ptCount="612">
          <cx:pt idx="0">Receipt to Pick Up</cx:pt>
          <cx:pt idx="1">Receipt to Pick Up</cx:pt>
          <cx:pt idx="2">Receipt to Pick Up</cx:pt>
          <cx:pt idx="3">Receipt to Pick Up</cx:pt>
          <cx:pt idx="4">Receipt to Pick Up</cx:pt>
          <cx:pt idx="5">Receipt to Pick Up</cx:pt>
          <cx:pt idx="6">Receipt to Pick Up</cx:pt>
          <cx:pt idx="7">Receipt to Pick Up</cx:pt>
          <cx:pt idx="8">Receipt to Pick Up</cx:pt>
          <cx:pt idx="9">Receipt to Pick Up</cx:pt>
          <cx:pt idx="10">Receipt to Pick Up</cx:pt>
          <cx:pt idx="11">Receipt to Pick Up</cx:pt>
          <cx:pt idx="12">Receipt to Pick Up</cx:pt>
          <cx:pt idx="13">Receipt to Pick Up</cx:pt>
          <cx:pt idx="14">Receipt to Pick Up</cx:pt>
          <cx:pt idx="15">Receipt to Pick Up</cx:pt>
          <cx:pt idx="16">Receipt to Pick Up</cx:pt>
          <cx:pt idx="17">Receipt to Pick Up</cx:pt>
          <cx:pt idx="18">Receipt to Pick Up</cx:pt>
          <cx:pt idx="19">Receipt to Pick Up</cx:pt>
          <cx:pt idx="20">Receipt to Pick Up</cx:pt>
          <cx:pt idx="21">Receipt to Pick Up</cx:pt>
          <cx:pt idx="22">Receipt to Pick Up</cx:pt>
          <cx:pt idx="23">Receipt to Pick Up</cx:pt>
          <cx:pt idx="24">Receipt to Pick Up</cx:pt>
          <cx:pt idx="25">Receipt to Pick Up</cx:pt>
          <cx:pt idx="26">Receipt to Pick Up</cx:pt>
          <cx:pt idx="27">Receipt to Pick Up</cx:pt>
          <cx:pt idx="28">Receipt to Pick Up</cx:pt>
          <cx:pt idx="29">Receipt to Pick Up</cx:pt>
          <cx:pt idx="30">Receipt to Pick Up</cx:pt>
          <cx:pt idx="31">Receipt to Pick Up</cx:pt>
          <cx:pt idx="32">Receipt to Pick Up</cx:pt>
          <cx:pt idx="33">Receipt to Pick Up</cx:pt>
          <cx:pt idx="34">Receipt to Pick Up</cx:pt>
          <cx:pt idx="35">Receipt to Pick Up</cx:pt>
          <cx:pt idx="36">Receipt to Pick Up</cx:pt>
          <cx:pt idx="37">Receipt to Pick Up</cx:pt>
          <cx:pt idx="38">Receipt to Pick Up</cx:pt>
          <cx:pt idx="39">Receipt to Pick Up</cx:pt>
          <cx:pt idx="40">Receipt to Pick Up</cx:pt>
          <cx:pt idx="41">Receipt to Pick Up</cx:pt>
          <cx:pt idx="42">Receipt to Pick Up</cx:pt>
          <cx:pt idx="43">Receipt to Pick Up</cx:pt>
          <cx:pt idx="44">Receipt to Pick Up</cx:pt>
          <cx:pt idx="45">Receipt to Pick Up</cx:pt>
          <cx:pt idx="46">Receipt to Pick Up</cx:pt>
          <cx:pt idx="47">Receipt to Pick Up</cx:pt>
          <cx:pt idx="48">Receipt to Pick Up</cx:pt>
          <cx:pt idx="49">Receipt to Pick Up</cx:pt>
          <cx:pt idx="50">Receipt to Pick Up</cx:pt>
          <cx:pt idx="51">Receipt to Pick Up</cx:pt>
          <cx:pt idx="52">Receipt to Pick Up</cx:pt>
          <cx:pt idx="53">Receipt to Pick Up</cx:pt>
          <cx:pt idx="54">Receipt to Pick Up</cx:pt>
          <cx:pt idx="55">Receipt to Pick Up</cx:pt>
          <cx:pt idx="56">Receipt to Pick Up</cx:pt>
          <cx:pt idx="57">Receipt to Pick Up</cx:pt>
          <cx:pt idx="58">Receipt to Pick Up</cx:pt>
          <cx:pt idx="59">Receipt to Pick Up</cx:pt>
          <cx:pt idx="60">Receipt to Pick Up</cx:pt>
          <cx:pt idx="61">Receipt to Pick Up</cx:pt>
          <cx:pt idx="62">Receipt to Pick Up</cx:pt>
          <cx:pt idx="63">Receipt to Pick Up</cx:pt>
          <cx:pt idx="64">Receipt to Pick Up</cx:pt>
          <cx:pt idx="65">Receipt to Pick Up</cx:pt>
          <cx:pt idx="66">Receipt to Pick Up</cx:pt>
          <cx:pt idx="67">Receipt to Pick Up</cx:pt>
          <cx:pt idx="68">Receipt to Pick Up</cx:pt>
          <cx:pt idx="69">Receipt to Pick Up</cx:pt>
          <cx:pt idx="70">Receipt to Pick Up</cx:pt>
          <cx:pt idx="71">Receipt to Pick Up</cx:pt>
          <cx:pt idx="72">Receipt to Pick Up</cx:pt>
          <cx:pt idx="73">Receipt to Pick Up</cx:pt>
          <cx:pt idx="74">Receipt to Pick Up</cx:pt>
          <cx:pt idx="75">Receipt to Pick Up</cx:pt>
          <cx:pt idx="76">Receipt to Pick Up</cx:pt>
          <cx:pt idx="77">Receipt to Pick Up</cx:pt>
          <cx:pt idx="78">Receipt to Pick Up</cx:pt>
          <cx:pt idx="79">Receipt to Pick Up</cx:pt>
          <cx:pt idx="80">Receipt to Pick Up</cx:pt>
          <cx:pt idx="81">Receipt to Pick Up</cx:pt>
          <cx:pt idx="82">Receipt to Pick Up</cx:pt>
          <cx:pt idx="83">Receipt to Pick Up</cx:pt>
          <cx:pt idx="84">Receipt to Pick Up</cx:pt>
          <cx:pt idx="85">Receipt to Pick Up</cx:pt>
          <cx:pt idx="86">Receipt to Pick Up</cx:pt>
          <cx:pt idx="87">Receipt to Pick Up</cx:pt>
          <cx:pt idx="88">Receipt to Pick Up</cx:pt>
          <cx:pt idx="89">Receipt to Pick Up</cx:pt>
          <cx:pt idx="90">Receipt to Pick Up</cx:pt>
          <cx:pt idx="91">Receipt to Pick Up</cx:pt>
          <cx:pt idx="92">Receipt to Pick Up</cx:pt>
          <cx:pt idx="93">Receipt to Pick Up</cx:pt>
          <cx:pt idx="94">Receipt to Pick Up</cx:pt>
          <cx:pt idx="95">Receipt to Pick Up</cx:pt>
          <cx:pt idx="96">Receipt to Pick Up</cx:pt>
          <cx:pt idx="97">Receipt to Pick Up</cx:pt>
          <cx:pt idx="98">Receipt to Pick Up</cx:pt>
          <cx:pt idx="99">Receipt to Pick Up</cx:pt>
          <cx:pt idx="100">Receipt to Pick Up</cx:pt>
          <cx:pt idx="101">Receipt to Pick Up</cx:pt>
          <cx:pt idx="102">Receipt to Pick Up</cx:pt>
          <cx:pt idx="103">Receipt to Pick Up</cx:pt>
          <cx:pt idx="104">Receipt to Pick Up</cx:pt>
          <cx:pt idx="105">Receipt to Pick Up</cx:pt>
          <cx:pt idx="106">Receipt to Pick Up</cx:pt>
          <cx:pt idx="107">Receipt to Pick Up</cx:pt>
          <cx:pt idx="108">Receipt to Pick Up</cx:pt>
          <cx:pt idx="109">Receipt to Pick Up</cx:pt>
          <cx:pt idx="110">Receipt to Pick Up</cx:pt>
          <cx:pt idx="111">Receipt to Pick Up</cx:pt>
          <cx:pt idx="112">Receipt to Pick Up</cx:pt>
          <cx:pt idx="113">Receipt to Pick Up</cx:pt>
          <cx:pt idx="114">Receipt to Pick Up</cx:pt>
          <cx:pt idx="115">Receipt to Pick Up</cx:pt>
          <cx:pt idx="116">Receipt to Pick Up</cx:pt>
          <cx:pt idx="117">Receipt to Pick Up</cx:pt>
          <cx:pt idx="118">Receipt to Pick Up</cx:pt>
          <cx:pt idx="119">Receipt to Pick Up</cx:pt>
          <cx:pt idx="120">Receipt to Pick Up</cx:pt>
          <cx:pt idx="121">Receipt to Pick Up</cx:pt>
          <cx:pt idx="122">Receipt to Pick Up</cx:pt>
          <cx:pt idx="123">Receipt to Pick Up</cx:pt>
          <cx:pt idx="124">Receipt to Pick Up</cx:pt>
          <cx:pt idx="125">Receipt to Pick Up</cx:pt>
          <cx:pt idx="126">Receipt to Pick Up</cx:pt>
          <cx:pt idx="127">Receipt to Pick Up</cx:pt>
          <cx:pt idx="128">Receipt to Pick Up</cx:pt>
          <cx:pt idx="129">Receipt to Pick Up</cx:pt>
          <cx:pt idx="130">Receipt to Pick Up</cx:pt>
          <cx:pt idx="131">Receipt to Pick Up</cx:pt>
          <cx:pt idx="132">Receipt to Pick Up</cx:pt>
          <cx:pt idx="133">Receipt to Pick Up</cx:pt>
          <cx:pt idx="134">Receipt to Pick Up</cx:pt>
          <cx:pt idx="135">Receipt to Pick Up</cx:pt>
          <cx:pt idx="136">Receipt to Pick Up</cx:pt>
          <cx:pt idx="137">Receipt to Pick Up</cx:pt>
          <cx:pt idx="138">Receipt to Pick Up</cx:pt>
          <cx:pt idx="139">Receipt to Pick Up</cx:pt>
          <cx:pt idx="140">Receipt to Pick Up</cx:pt>
          <cx:pt idx="141">Receipt to Pick Up</cx:pt>
          <cx:pt idx="142">Receipt to Pick Up</cx:pt>
          <cx:pt idx="143">Receipt to Pick Up</cx:pt>
          <cx:pt idx="144">Receipt to Pick Up</cx:pt>
          <cx:pt idx="145">Receipt to Pick Up</cx:pt>
          <cx:pt idx="146">Receipt to Pick Up</cx:pt>
          <cx:pt idx="147">Receipt to Pick Up</cx:pt>
          <cx:pt idx="148">Receipt to Pick Up</cx:pt>
          <cx:pt idx="149">Receipt to Pick Up</cx:pt>
          <cx:pt idx="150">Receipt to Pick Up</cx:pt>
          <cx:pt idx="151">Receipt to Pick Up</cx:pt>
          <cx:pt idx="152">Receipt to Pick Up</cx:pt>
          <cx:pt idx="153">Receipt to Pick Up</cx:pt>
          <cx:pt idx="154">Receipt to Pick Up</cx:pt>
          <cx:pt idx="155">Receipt to Pick Up</cx:pt>
          <cx:pt idx="156">Receipt to Pick Up</cx:pt>
          <cx:pt idx="157">Receipt to Pick Up</cx:pt>
          <cx:pt idx="158">Receipt to Pick Up</cx:pt>
          <cx:pt idx="159">Receipt to Pick Up</cx:pt>
          <cx:pt idx="160">Receipt to Pick Up</cx:pt>
          <cx:pt idx="161">Receipt to Pick Up</cx:pt>
          <cx:pt idx="162">Receipt to Pick Up</cx:pt>
          <cx:pt idx="163">Receipt to Pick Up</cx:pt>
          <cx:pt idx="164">Receipt to Pick Up</cx:pt>
          <cx:pt idx="165">Receipt to Pick Up</cx:pt>
          <cx:pt idx="166">Receipt to Pick Up</cx:pt>
          <cx:pt idx="167">Receipt to Pick Up</cx:pt>
          <cx:pt idx="168">Receipt to Pick Up</cx:pt>
          <cx:pt idx="169">Receipt to Pick Up</cx:pt>
          <cx:pt idx="170">Receipt to Pick Up</cx:pt>
          <cx:pt idx="171">Receipt to Pick Up</cx:pt>
          <cx:pt idx="172">Receipt to Pick Up</cx:pt>
          <cx:pt idx="173">Receipt to Pick Up</cx:pt>
          <cx:pt idx="174">Receipt to Pick Up</cx:pt>
          <cx:pt idx="175">Receipt to Pick Up</cx:pt>
          <cx:pt idx="176">Receipt to Pick Up</cx:pt>
          <cx:pt idx="177">Receipt to Pick Up</cx:pt>
          <cx:pt idx="178">Receipt to Pick Up</cx:pt>
          <cx:pt idx="179">Receipt to Pick Up</cx:pt>
          <cx:pt idx="180">Receipt to Pick Up</cx:pt>
          <cx:pt idx="181">Receipt to Pick Up</cx:pt>
          <cx:pt idx="182">Receipt to Pick Up</cx:pt>
          <cx:pt idx="183">Receipt to Pick Up</cx:pt>
          <cx:pt idx="184">Receipt to Pick Up</cx:pt>
          <cx:pt idx="185">Receipt to Pick Up</cx:pt>
          <cx:pt idx="186">Receipt to Pick Up</cx:pt>
          <cx:pt idx="187">Receipt to Pick Up</cx:pt>
          <cx:pt idx="188">Receipt to Pick Up</cx:pt>
          <cx:pt idx="189">Receipt to Pick Up</cx:pt>
          <cx:pt idx="190">Receipt to Pick Up</cx:pt>
          <cx:pt idx="191">Receipt to Pick Up</cx:pt>
          <cx:pt idx="192">Receipt to Pick Up</cx:pt>
          <cx:pt idx="193">Receipt to Pick Up</cx:pt>
          <cx:pt idx="194">Receipt to Pick Up</cx:pt>
          <cx:pt idx="195">Receipt to Pick Up</cx:pt>
          <cx:pt idx="196">Receipt to Pick Up</cx:pt>
          <cx:pt idx="197">Receipt to Pick Up</cx:pt>
          <cx:pt idx="198">Receipt to Pick Up</cx:pt>
          <cx:pt idx="199">Receipt to Pick Up</cx:pt>
          <cx:pt idx="200">Receipt to Pick Up</cx:pt>
          <cx:pt idx="201">Receipt to Pick Up</cx:pt>
          <cx:pt idx="202">Receipt to Pick Up</cx:pt>
          <cx:pt idx="203">Receipt to Pick Up</cx:pt>
          <cx:pt idx="204">Pick up to Permittee Draft</cx:pt>
          <cx:pt idx="205">Pick up to Permittee Draft</cx:pt>
          <cx:pt idx="206">Pick up to Permittee Draft</cx:pt>
          <cx:pt idx="207">Pick up to Permittee Draft</cx:pt>
          <cx:pt idx="208">Pick up to Permittee Draft</cx:pt>
          <cx:pt idx="209">Pick up to Permittee Draft</cx:pt>
          <cx:pt idx="210">Pick up to Permittee Draft</cx:pt>
          <cx:pt idx="211">Pick up to Permittee Draft</cx:pt>
          <cx:pt idx="212">Pick up to Permittee Draft</cx:pt>
          <cx:pt idx="213">Pick up to Permittee Draft</cx:pt>
          <cx:pt idx="214">Pick up to Permittee Draft</cx:pt>
          <cx:pt idx="215">Pick up to Permittee Draft</cx:pt>
          <cx:pt idx="216">Pick up to Permittee Draft</cx:pt>
          <cx:pt idx="217">Pick up to Permittee Draft</cx:pt>
          <cx:pt idx="218">Pick up to Permittee Draft</cx:pt>
          <cx:pt idx="219">Pick up to Permittee Draft</cx:pt>
          <cx:pt idx="220">Pick up to Permittee Draft</cx:pt>
          <cx:pt idx="221">Pick up to Permittee Draft</cx:pt>
          <cx:pt idx="222">Pick up to Permittee Draft</cx:pt>
          <cx:pt idx="223">Pick up to Permittee Draft</cx:pt>
          <cx:pt idx="224">Pick up to Permittee Draft</cx:pt>
          <cx:pt idx="225">Pick up to Permittee Draft</cx:pt>
          <cx:pt idx="226">Pick up to Permittee Draft</cx:pt>
          <cx:pt idx="227">Pick up to Permittee Draft</cx:pt>
          <cx:pt idx="228">Pick up to Permittee Draft</cx:pt>
          <cx:pt idx="229">Pick up to Permittee Draft</cx:pt>
          <cx:pt idx="230">Pick up to Permittee Draft</cx:pt>
          <cx:pt idx="231">Pick up to Permittee Draft</cx:pt>
          <cx:pt idx="232">Pick up to Permittee Draft</cx:pt>
          <cx:pt idx="233">Pick up to Permittee Draft</cx:pt>
          <cx:pt idx="234">Pick up to Permittee Draft</cx:pt>
          <cx:pt idx="235">Pick up to Permittee Draft</cx:pt>
          <cx:pt idx="236">Pick up to Permittee Draft</cx:pt>
          <cx:pt idx="237">Pick up to Permittee Draft</cx:pt>
          <cx:pt idx="238">Pick up to Permittee Draft</cx:pt>
          <cx:pt idx="239">Pick up to Permittee Draft</cx:pt>
          <cx:pt idx="240">Pick up to Permittee Draft</cx:pt>
          <cx:pt idx="241">Pick up to Permittee Draft</cx:pt>
          <cx:pt idx="242">Pick up to Permittee Draft</cx:pt>
          <cx:pt idx="243">Pick up to Permittee Draft</cx:pt>
          <cx:pt idx="244">Pick up to Permittee Draft</cx:pt>
          <cx:pt idx="245">Pick up to Permittee Draft</cx:pt>
          <cx:pt idx="246">Pick up to Permittee Draft</cx:pt>
          <cx:pt idx="247">Pick up to Permittee Draft</cx:pt>
          <cx:pt idx="248">Pick up to Permittee Draft</cx:pt>
          <cx:pt idx="249">Pick up to Permittee Draft</cx:pt>
          <cx:pt idx="250">Pick up to Permittee Draft</cx:pt>
          <cx:pt idx="251">Pick up to Permittee Draft</cx:pt>
          <cx:pt idx="252">Pick up to Permittee Draft</cx:pt>
          <cx:pt idx="253">Pick up to Permittee Draft</cx:pt>
          <cx:pt idx="254">Pick up to Permittee Draft</cx:pt>
          <cx:pt idx="255">Pick up to Permittee Draft</cx:pt>
          <cx:pt idx="256">Pick up to Permittee Draft</cx:pt>
          <cx:pt idx="257">Pick up to Permittee Draft</cx:pt>
          <cx:pt idx="258">Pick up to Permittee Draft</cx:pt>
          <cx:pt idx="259">Pick up to Permittee Draft</cx:pt>
          <cx:pt idx="260">Pick up to Permittee Draft</cx:pt>
          <cx:pt idx="261">Pick up to Permittee Draft</cx:pt>
          <cx:pt idx="262">Pick up to Permittee Draft</cx:pt>
          <cx:pt idx="263">Pick up to Permittee Draft</cx:pt>
          <cx:pt idx="264">Pick up to Permittee Draft</cx:pt>
          <cx:pt idx="265">Pick up to Permittee Draft</cx:pt>
          <cx:pt idx="266">Pick up to Permittee Draft</cx:pt>
          <cx:pt idx="267">Pick up to Permittee Draft</cx:pt>
          <cx:pt idx="268">Pick up to Permittee Draft</cx:pt>
          <cx:pt idx="269">Pick up to Permittee Draft</cx:pt>
          <cx:pt idx="270">Pick up to Permittee Draft</cx:pt>
          <cx:pt idx="271">Pick up to Permittee Draft</cx:pt>
          <cx:pt idx="272">Pick up to Permittee Draft</cx:pt>
          <cx:pt idx="273">Pick up to Permittee Draft</cx:pt>
          <cx:pt idx="274">Pick up to Permittee Draft</cx:pt>
          <cx:pt idx="275">Pick up to Permittee Draft</cx:pt>
          <cx:pt idx="276">Pick up to Permittee Draft</cx:pt>
          <cx:pt idx="277">Pick up to Permittee Draft</cx:pt>
          <cx:pt idx="278">Pick up to Permittee Draft</cx:pt>
          <cx:pt idx="279">Pick up to Permittee Draft</cx:pt>
          <cx:pt idx="280">Pick up to Permittee Draft</cx:pt>
          <cx:pt idx="281">Pick up to Permittee Draft</cx:pt>
          <cx:pt idx="282">Pick up to Permittee Draft</cx:pt>
          <cx:pt idx="283">Pick up to Permittee Draft</cx:pt>
          <cx:pt idx="284">Pick up to Permittee Draft</cx:pt>
          <cx:pt idx="285">Pick up to Permittee Draft</cx:pt>
          <cx:pt idx="286">Pick up to Permittee Draft</cx:pt>
          <cx:pt idx="287">Pick up to Permittee Draft</cx:pt>
          <cx:pt idx="288">Pick up to Permittee Draft</cx:pt>
          <cx:pt idx="289">Pick up to Permittee Draft</cx:pt>
          <cx:pt idx="290">Pick up to Permittee Draft</cx:pt>
          <cx:pt idx="291">Pick up to Permittee Draft</cx:pt>
          <cx:pt idx="292">Pick up to Permittee Draft</cx:pt>
          <cx:pt idx="293">Pick up to Permittee Draft</cx:pt>
          <cx:pt idx="294">Pick up to Permittee Draft</cx:pt>
          <cx:pt idx="295">Pick up to Permittee Draft</cx:pt>
          <cx:pt idx="296">Pick up to Permittee Draft</cx:pt>
          <cx:pt idx="297">Pick up to Permittee Draft</cx:pt>
          <cx:pt idx="298">Pick up to Permittee Draft</cx:pt>
          <cx:pt idx="299">Pick up to Permittee Draft</cx:pt>
          <cx:pt idx="300">Pick up to Permittee Draft</cx:pt>
          <cx:pt idx="301">Pick up to Permittee Draft</cx:pt>
          <cx:pt idx="302">Pick up to Permittee Draft</cx:pt>
          <cx:pt idx="303">Pick up to Permittee Draft</cx:pt>
          <cx:pt idx="304">Pick up to Permittee Draft</cx:pt>
          <cx:pt idx="305">Pick up to Permittee Draft</cx:pt>
          <cx:pt idx="306">Pick up to Permittee Draft</cx:pt>
          <cx:pt idx="307">Pick up to Permittee Draft</cx:pt>
          <cx:pt idx="308">Pick up to Permittee Draft</cx:pt>
          <cx:pt idx="309">Pick up to Permittee Draft</cx:pt>
          <cx:pt idx="310">Pick up to Permittee Draft</cx:pt>
          <cx:pt idx="311">Pick up to Permittee Draft</cx:pt>
          <cx:pt idx="312">Pick up to Permittee Draft</cx:pt>
          <cx:pt idx="313">Pick up to Permittee Draft</cx:pt>
          <cx:pt idx="314">Pick up to Permittee Draft</cx:pt>
          <cx:pt idx="315">Pick up to Permittee Draft</cx:pt>
          <cx:pt idx="316">Pick up to Permittee Draft</cx:pt>
          <cx:pt idx="317">Pick up to Permittee Draft</cx:pt>
          <cx:pt idx="318">Pick up to Permittee Draft</cx:pt>
          <cx:pt idx="319">Pick up to Permittee Draft</cx:pt>
          <cx:pt idx="320">Pick up to Permittee Draft</cx:pt>
          <cx:pt idx="321">Pick up to Permittee Draft</cx:pt>
          <cx:pt idx="322">Pick up to Permittee Draft</cx:pt>
          <cx:pt idx="323">Pick up to Permittee Draft</cx:pt>
          <cx:pt idx="324">Pick up to Permittee Draft</cx:pt>
          <cx:pt idx="325">Pick up to Permittee Draft</cx:pt>
          <cx:pt idx="326">Pick up to Permittee Draft</cx:pt>
          <cx:pt idx="327">Pick up to Permittee Draft</cx:pt>
          <cx:pt idx="328">Pick up to Permittee Draft</cx:pt>
          <cx:pt idx="329">Pick up to Permittee Draft</cx:pt>
          <cx:pt idx="330">Pick up to Permittee Draft</cx:pt>
          <cx:pt idx="331">Pick up to Permittee Draft</cx:pt>
          <cx:pt idx="332">Pick up to Permittee Draft</cx:pt>
          <cx:pt idx="333">Pick up to Permittee Draft</cx:pt>
          <cx:pt idx="334">Pick up to Permittee Draft</cx:pt>
          <cx:pt idx="335">Pick up to Permittee Draft</cx:pt>
          <cx:pt idx="336">Pick up to Permittee Draft</cx:pt>
          <cx:pt idx="337">Pick up to Permittee Draft</cx:pt>
          <cx:pt idx="338">Pick up to Permittee Draft</cx:pt>
          <cx:pt idx="339">Pick up to Permittee Draft</cx:pt>
          <cx:pt idx="340">Pick up to Permittee Draft</cx:pt>
          <cx:pt idx="341">Pick up to Permittee Draft</cx:pt>
          <cx:pt idx="342">Pick up to Permittee Draft</cx:pt>
          <cx:pt idx="343">Pick up to Permittee Draft</cx:pt>
          <cx:pt idx="344">Pick up to Permittee Draft</cx:pt>
          <cx:pt idx="345">Pick up to Permittee Draft</cx:pt>
          <cx:pt idx="346">Pick up to Permittee Draft</cx:pt>
          <cx:pt idx="347">Pick up to Permittee Draft</cx:pt>
          <cx:pt idx="348">Pick up to Permittee Draft</cx:pt>
          <cx:pt idx="349">Pick up to Permittee Draft</cx:pt>
          <cx:pt idx="350">Pick up to Permittee Draft</cx:pt>
          <cx:pt idx="351">Pick up to Permittee Draft</cx:pt>
          <cx:pt idx="352">Pick up to Permittee Draft</cx:pt>
          <cx:pt idx="353">Pick up to Permittee Draft</cx:pt>
          <cx:pt idx="354">Pick up to Permittee Draft</cx:pt>
          <cx:pt idx="355">Pick up to Permittee Draft</cx:pt>
          <cx:pt idx="356">Pick up to Permittee Draft</cx:pt>
          <cx:pt idx="357">Pick up to Permittee Draft</cx:pt>
          <cx:pt idx="358">Pick up to Permittee Draft</cx:pt>
          <cx:pt idx="359">Pick up to Permittee Draft</cx:pt>
          <cx:pt idx="360">Pick up to Permittee Draft</cx:pt>
          <cx:pt idx="361">Pick up to Permittee Draft</cx:pt>
          <cx:pt idx="362">Pick up to Permittee Draft</cx:pt>
          <cx:pt idx="363">Pick up to Permittee Draft</cx:pt>
          <cx:pt idx="364">Pick up to Permittee Draft</cx:pt>
          <cx:pt idx="365">Pick up to Permittee Draft</cx:pt>
          <cx:pt idx="366">Pick up to Permittee Draft</cx:pt>
          <cx:pt idx="367">Pick up to Permittee Draft</cx:pt>
          <cx:pt idx="368">Pick up to Permittee Draft</cx:pt>
          <cx:pt idx="369">Pick up to Permittee Draft</cx:pt>
          <cx:pt idx="370">Pick up to Permittee Draft</cx:pt>
          <cx:pt idx="371">Pick up to Permittee Draft</cx:pt>
          <cx:pt idx="372">Pick up to Permittee Draft</cx:pt>
          <cx:pt idx="373">Pick up to Permittee Draft</cx:pt>
          <cx:pt idx="374">Pick up to Permittee Draft</cx:pt>
          <cx:pt idx="375">Pick up to Permittee Draft</cx:pt>
          <cx:pt idx="376">Pick up to Permittee Draft</cx:pt>
          <cx:pt idx="377">Pick up to Permittee Draft</cx:pt>
          <cx:pt idx="378">Pick up to Permittee Draft</cx:pt>
          <cx:pt idx="379">Pick up to Permittee Draft</cx:pt>
          <cx:pt idx="380">Pick up to Permittee Draft</cx:pt>
          <cx:pt idx="381">Pick up to Permittee Draft</cx:pt>
          <cx:pt idx="382">Pick up to Permittee Draft</cx:pt>
          <cx:pt idx="383">Pick up to Permittee Draft</cx:pt>
          <cx:pt idx="384">Pick up to Permittee Draft</cx:pt>
          <cx:pt idx="385">Pick up to Permittee Draft</cx:pt>
          <cx:pt idx="386">Pick up to Permittee Draft</cx:pt>
          <cx:pt idx="387">Pick up to Permittee Draft</cx:pt>
          <cx:pt idx="388">Pick up to Permittee Draft</cx:pt>
          <cx:pt idx="389">Pick up to Permittee Draft</cx:pt>
          <cx:pt idx="390">Pick up to Permittee Draft</cx:pt>
          <cx:pt idx="391">Pick up to Permittee Draft</cx:pt>
          <cx:pt idx="392">Pick up to Permittee Draft</cx:pt>
          <cx:pt idx="393">Pick up to Permittee Draft</cx:pt>
          <cx:pt idx="394">Pick up to Permittee Draft</cx:pt>
          <cx:pt idx="395">Pick up to Permittee Draft</cx:pt>
          <cx:pt idx="396">Pick up to Permittee Draft</cx:pt>
          <cx:pt idx="397">Pick up to Permittee Draft</cx:pt>
          <cx:pt idx="398">Pick up to Permittee Draft</cx:pt>
          <cx:pt idx="399">Pick up to Permittee Draft</cx:pt>
          <cx:pt idx="400">Pick up to Permittee Draft</cx:pt>
          <cx:pt idx="401">Pick up to Permittee Draft</cx:pt>
          <cx:pt idx="402">Pick up to Permittee Draft</cx:pt>
          <cx:pt idx="403">Pick up to Permittee Draft</cx:pt>
          <cx:pt idx="404">Pick up to Permittee Draft</cx:pt>
          <cx:pt idx="405">Pick up to Permittee Draft</cx:pt>
          <cx:pt idx="406">Pick up to Permittee Draft</cx:pt>
          <cx:pt idx="407">Pick up to Permittee Draft</cx:pt>
          <cx:pt idx="408">Pick-Up to Issuance</cx:pt>
          <cx:pt idx="409">Pick-Up to Issuance</cx:pt>
          <cx:pt idx="410">Pick-Up to Issuance</cx:pt>
          <cx:pt idx="411">Pick-Up to Issuance</cx:pt>
          <cx:pt idx="412">Pick-Up to Issuance</cx:pt>
          <cx:pt idx="413">Pick-Up to Issuance</cx:pt>
          <cx:pt idx="414">Pick-Up to Issuance</cx:pt>
          <cx:pt idx="415">Pick-Up to Issuance</cx:pt>
          <cx:pt idx="416">Pick-Up to Issuance</cx:pt>
          <cx:pt idx="417">Pick-Up to Issuance</cx:pt>
          <cx:pt idx="418">Pick-Up to Issuance</cx:pt>
          <cx:pt idx="419">Pick-Up to Issuance</cx:pt>
          <cx:pt idx="420">Pick-Up to Issuance</cx:pt>
          <cx:pt idx="421">Pick-Up to Issuance</cx:pt>
          <cx:pt idx="422">Pick-Up to Issuance</cx:pt>
          <cx:pt idx="423">Pick-Up to Issuance</cx:pt>
          <cx:pt idx="424">Pick-Up to Issuance</cx:pt>
          <cx:pt idx="425">Pick-Up to Issuance</cx:pt>
          <cx:pt idx="426">Pick-Up to Issuance</cx:pt>
          <cx:pt idx="427">Pick-Up to Issuance</cx:pt>
          <cx:pt idx="428">Pick-Up to Issuance</cx:pt>
          <cx:pt idx="429">Pick-Up to Issuance</cx:pt>
          <cx:pt idx="430">Pick-Up to Issuance</cx:pt>
          <cx:pt idx="431">Pick-Up to Issuance</cx:pt>
          <cx:pt idx="432">Pick-Up to Issuance</cx:pt>
          <cx:pt idx="433">Pick-Up to Issuance</cx:pt>
          <cx:pt idx="434">Pick-Up to Issuance</cx:pt>
          <cx:pt idx="435">Pick-Up to Issuance</cx:pt>
          <cx:pt idx="436">Pick-Up to Issuance</cx:pt>
          <cx:pt idx="437">Pick-Up to Issuance</cx:pt>
          <cx:pt idx="438">Pick-Up to Issuance</cx:pt>
          <cx:pt idx="439">Pick-Up to Issuance</cx:pt>
          <cx:pt idx="440">Pick-Up to Issuance</cx:pt>
          <cx:pt idx="441">Pick-Up to Issuance</cx:pt>
          <cx:pt idx="442">Pick-Up to Issuance</cx:pt>
          <cx:pt idx="443">Pick-Up to Issuance</cx:pt>
          <cx:pt idx="444">Pick-Up to Issuance</cx:pt>
          <cx:pt idx="445">Pick-Up to Issuance</cx:pt>
          <cx:pt idx="446">Pick-Up to Issuance</cx:pt>
          <cx:pt idx="447">Pick-Up to Issuance</cx:pt>
          <cx:pt idx="448">Pick-Up to Issuance</cx:pt>
          <cx:pt idx="449">Pick-Up to Issuance</cx:pt>
          <cx:pt idx="450">Pick-Up to Issuance</cx:pt>
          <cx:pt idx="451">Pick-Up to Issuance</cx:pt>
          <cx:pt idx="452">Pick-Up to Issuance</cx:pt>
          <cx:pt idx="453">Pick-Up to Issuance</cx:pt>
          <cx:pt idx="454">Pick-Up to Issuance</cx:pt>
          <cx:pt idx="455">Pick-Up to Issuance</cx:pt>
          <cx:pt idx="456">Pick-Up to Issuance</cx:pt>
          <cx:pt idx="457">Pick-Up to Issuance</cx:pt>
          <cx:pt idx="458">Pick-Up to Issuance</cx:pt>
          <cx:pt idx="459">Pick-Up to Issuance</cx:pt>
          <cx:pt idx="460">Pick-Up to Issuance</cx:pt>
          <cx:pt idx="461">Pick-Up to Issuance</cx:pt>
          <cx:pt idx="462">Pick-Up to Issuance</cx:pt>
          <cx:pt idx="463">Pick-Up to Issuance</cx:pt>
          <cx:pt idx="464">Pick-Up to Issuance</cx:pt>
          <cx:pt idx="465">Pick-Up to Issuance</cx:pt>
          <cx:pt idx="466">Pick-Up to Issuance</cx:pt>
          <cx:pt idx="467">Pick-Up to Issuance</cx:pt>
          <cx:pt idx="468">Pick-Up to Issuance</cx:pt>
          <cx:pt idx="469">Pick-Up to Issuance</cx:pt>
          <cx:pt idx="470">Pick-Up to Issuance</cx:pt>
          <cx:pt idx="471">Pick-Up to Issuance</cx:pt>
          <cx:pt idx="472">Pick-Up to Issuance</cx:pt>
          <cx:pt idx="473">Pick-Up to Issuance</cx:pt>
          <cx:pt idx="474">Pick-Up to Issuance</cx:pt>
          <cx:pt idx="475">Pick-Up to Issuance</cx:pt>
          <cx:pt idx="476">Pick-Up to Issuance</cx:pt>
          <cx:pt idx="477">Pick-Up to Issuance</cx:pt>
          <cx:pt idx="478">Pick-Up to Issuance</cx:pt>
          <cx:pt idx="479">Pick-Up to Issuance</cx:pt>
          <cx:pt idx="480">Pick-Up to Issuance</cx:pt>
          <cx:pt idx="481">Pick-Up to Issuance</cx:pt>
          <cx:pt idx="482">Pick-Up to Issuance</cx:pt>
          <cx:pt idx="483">Pick-Up to Issuance</cx:pt>
          <cx:pt idx="484">Pick-Up to Issuance</cx:pt>
          <cx:pt idx="485">Pick-Up to Issuance</cx:pt>
          <cx:pt idx="486">Pick-Up to Issuance</cx:pt>
          <cx:pt idx="487">Pick-Up to Issuance</cx:pt>
          <cx:pt idx="488">Pick-Up to Issuance</cx:pt>
          <cx:pt idx="489">Pick-Up to Issuance</cx:pt>
          <cx:pt idx="490">Pick-Up to Issuance</cx:pt>
          <cx:pt idx="491">Pick-Up to Issuance</cx:pt>
          <cx:pt idx="492">Pick-Up to Issuance</cx:pt>
          <cx:pt idx="493">Pick-Up to Issuance</cx:pt>
          <cx:pt idx="494">Pick-Up to Issuance</cx:pt>
          <cx:pt idx="495">Pick-Up to Issuance</cx:pt>
          <cx:pt idx="496">Pick-Up to Issuance</cx:pt>
          <cx:pt idx="497">Pick-Up to Issuance</cx:pt>
          <cx:pt idx="498">Pick-Up to Issuance</cx:pt>
          <cx:pt idx="499">Pick-Up to Issuance</cx:pt>
          <cx:pt idx="500">Pick-Up to Issuance</cx:pt>
          <cx:pt idx="501">Pick-Up to Issuance</cx:pt>
          <cx:pt idx="502">Pick-Up to Issuance</cx:pt>
          <cx:pt idx="503">Pick-Up to Issuance</cx:pt>
          <cx:pt idx="504">Pick-Up to Issuance</cx:pt>
          <cx:pt idx="505">Pick-Up to Issuance</cx:pt>
          <cx:pt idx="506">Pick-Up to Issuance</cx:pt>
          <cx:pt idx="507">Pick-Up to Issuance</cx:pt>
          <cx:pt idx="508">Pick-Up to Issuance</cx:pt>
          <cx:pt idx="509">Pick-Up to Issuance</cx:pt>
          <cx:pt idx="510">Pick-Up to Issuance</cx:pt>
          <cx:pt idx="511">Pick-Up to Issuance</cx:pt>
          <cx:pt idx="512">Pick-Up to Issuance</cx:pt>
          <cx:pt idx="513">Pick-Up to Issuance</cx:pt>
          <cx:pt idx="514">Pick-Up to Issuance</cx:pt>
          <cx:pt idx="515">Pick-Up to Issuance</cx:pt>
          <cx:pt idx="516">Pick-Up to Issuance</cx:pt>
          <cx:pt idx="517">Pick-Up to Issuance</cx:pt>
          <cx:pt idx="518">Pick-Up to Issuance</cx:pt>
          <cx:pt idx="519">Pick-Up to Issuance</cx:pt>
          <cx:pt idx="520">Pick-Up to Issuance</cx:pt>
          <cx:pt idx="521">Pick-Up to Issuance</cx:pt>
          <cx:pt idx="522">Pick-Up to Issuance</cx:pt>
          <cx:pt idx="523">Pick-Up to Issuance</cx:pt>
          <cx:pt idx="524">Pick-Up to Issuance</cx:pt>
          <cx:pt idx="525">Pick-Up to Issuance</cx:pt>
          <cx:pt idx="526">Pick-Up to Issuance</cx:pt>
          <cx:pt idx="527">Pick-Up to Issuance</cx:pt>
          <cx:pt idx="528">Pick-Up to Issuance</cx:pt>
          <cx:pt idx="529">Pick-Up to Issuance</cx:pt>
          <cx:pt idx="530">Pick-Up to Issuance</cx:pt>
          <cx:pt idx="531">Pick-Up to Issuance</cx:pt>
          <cx:pt idx="532">Pick-Up to Issuance</cx:pt>
          <cx:pt idx="533">Pick-Up to Issuance</cx:pt>
          <cx:pt idx="534">Pick-Up to Issuance</cx:pt>
          <cx:pt idx="535">Pick-Up to Issuance</cx:pt>
          <cx:pt idx="536">Pick-Up to Issuance</cx:pt>
          <cx:pt idx="537">Pick-Up to Issuance</cx:pt>
          <cx:pt idx="538">Pick-Up to Issuance</cx:pt>
          <cx:pt idx="539">Pick-Up to Issuance</cx:pt>
          <cx:pt idx="540">Pick-Up to Issuance</cx:pt>
          <cx:pt idx="541">Pick-Up to Issuance</cx:pt>
          <cx:pt idx="542">Pick-Up to Issuance</cx:pt>
          <cx:pt idx="543">Pick-Up to Issuance</cx:pt>
          <cx:pt idx="544">Pick-Up to Issuance</cx:pt>
          <cx:pt idx="545">Pick-Up to Issuance</cx:pt>
          <cx:pt idx="546">Pick-Up to Issuance</cx:pt>
          <cx:pt idx="547">Pick-Up to Issuance</cx:pt>
          <cx:pt idx="548">Pick-Up to Issuance</cx:pt>
          <cx:pt idx="549">Pick-Up to Issuance</cx:pt>
          <cx:pt idx="550">Pick-Up to Issuance</cx:pt>
          <cx:pt idx="551">Pick-Up to Issuance</cx:pt>
          <cx:pt idx="552">Pick-Up to Issuance</cx:pt>
          <cx:pt idx="553">Pick-Up to Issuance</cx:pt>
          <cx:pt idx="554">Pick-Up to Issuance</cx:pt>
          <cx:pt idx="555">Pick-Up to Issuance</cx:pt>
          <cx:pt idx="556">Pick-Up to Issuance</cx:pt>
          <cx:pt idx="557">Pick-Up to Issuance</cx:pt>
          <cx:pt idx="558">Pick-Up to Issuance</cx:pt>
          <cx:pt idx="559">Pick-Up to Issuance</cx:pt>
          <cx:pt idx="560">Pick-Up to Issuance</cx:pt>
          <cx:pt idx="561">Pick-Up to Issuance</cx:pt>
          <cx:pt idx="562">Pick-Up to Issuance</cx:pt>
          <cx:pt idx="563">Pick-Up to Issuance</cx:pt>
          <cx:pt idx="564">Pick-Up to Issuance</cx:pt>
          <cx:pt idx="565">Pick-Up to Issuance</cx:pt>
          <cx:pt idx="566">Pick-Up to Issuance</cx:pt>
          <cx:pt idx="567">Pick-Up to Issuance</cx:pt>
          <cx:pt idx="568">Pick-Up to Issuance</cx:pt>
          <cx:pt idx="569">Pick-Up to Issuance</cx:pt>
          <cx:pt idx="570">Pick-Up to Issuance</cx:pt>
          <cx:pt idx="571">Pick-Up to Issuance</cx:pt>
          <cx:pt idx="572">Pick-Up to Issuance</cx:pt>
          <cx:pt idx="573">Pick-Up to Issuance</cx:pt>
          <cx:pt idx="574">Pick-Up to Issuance</cx:pt>
          <cx:pt idx="575">Pick-Up to Issuance</cx:pt>
          <cx:pt idx="576">Pick-Up to Issuance</cx:pt>
          <cx:pt idx="577">Pick-Up to Issuance</cx:pt>
          <cx:pt idx="578">Pick-Up to Issuance</cx:pt>
          <cx:pt idx="579">Pick-Up to Issuance</cx:pt>
          <cx:pt idx="580">Pick-Up to Issuance</cx:pt>
          <cx:pt idx="581">Pick-Up to Issuance</cx:pt>
          <cx:pt idx="582">Pick-Up to Issuance</cx:pt>
          <cx:pt idx="583">Pick-Up to Issuance</cx:pt>
          <cx:pt idx="584">Pick-Up to Issuance</cx:pt>
          <cx:pt idx="585">Pick-Up to Issuance</cx:pt>
          <cx:pt idx="586">Pick-Up to Issuance</cx:pt>
          <cx:pt idx="587">Pick-Up to Issuance</cx:pt>
          <cx:pt idx="588">Pick-Up to Issuance</cx:pt>
          <cx:pt idx="589">Pick-Up to Issuance</cx:pt>
          <cx:pt idx="590">Pick-Up to Issuance</cx:pt>
          <cx:pt idx="591">Pick-Up to Issuance</cx:pt>
          <cx:pt idx="592">Pick-Up to Issuance</cx:pt>
          <cx:pt idx="593">Pick-Up to Issuance</cx:pt>
          <cx:pt idx="594">Pick-Up to Issuance</cx:pt>
          <cx:pt idx="595">Pick-Up to Issuance</cx:pt>
          <cx:pt idx="596">Pick-Up to Issuance</cx:pt>
          <cx:pt idx="597">Pick-Up to Issuance</cx:pt>
          <cx:pt idx="598">Pick-Up to Issuance</cx:pt>
          <cx:pt idx="599">Pick-Up to Issuance</cx:pt>
          <cx:pt idx="600">Pick-Up to Issuance</cx:pt>
          <cx:pt idx="601">Pick-Up to Issuance</cx:pt>
          <cx:pt idx="602">Pick-Up to Issuance</cx:pt>
          <cx:pt idx="603">Pick-Up to Issuance</cx:pt>
          <cx:pt idx="604">Pick-Up to Issuance</cx:pt>
          <cx:pt idx="605">Pick-Up to Issuance</cx:pt>
          <cx:pt idx="606">Pick-Up to Issuance</cx:pt>
          <cx:pt idx="607">Pick-Up to Issuance</cx:pt>
          <cx:pt idx="608">Pick-Up to Issuance</cx:pt>
          <cx:pt idx="609">Pick-Up to Issuance</cx:pt>
          <cx:pt idx="610">Pick-Up to Issuance</cx:pt>
          <cx:pt idx="611">Pick-Up to Issuance</cx:pt>
        </cx:lvl>
      </cx:strDim>
      <cx:numDim type="val">
        <cx:f>'2. Summary_2'!$B$2:$B$613</cx:f>
        <cx:lvl ptCount="612" formatCode="General">
          <cx:pt idx="0">144</cx:pt>
          <cx:pt idx="1">60</cx:pt>
          <cx:pt idx="2">8</cx:pt>
          <cx:pt idx="3">7</cx:pt>
          <cx:pt idx="4">8</cx:pt>
          <cx:pt idx="5">7</cx:pt>
          <cx:pt idx="6">0</cx:pt>
          <cx:pt idx="7">51</cx:pt>
          <cx:pt idx="8">26</cx:pt>
          <cx:pt idx="9">56</cx:pt>
          <cx:pt idx="10">0</cx:pt>
          <cx:pt idx="11">40</cx:pt>
          <cx:pt idx="12">38</cx:pt>
          <cx:pt idx="13">48</cx:pt>
          <cx:pt idx="14">31</cx:pt>
          <cx:pt idx="15">54</cx:pt>
          <cx:pt idx="16">25</cx:pt>
          <cx:pt idx="17">21</cx:pt>
          <cx:pt idx="18">33</cx:pt>
          <cx:pt idx="19">32</cx:pt>
          <cx:pt idx="20">30</cx:pt>
          <cx:pt idx="21">1</cx:pt>
          <cx:pt idx="22">28</cx:pt>
          <cx:pt idx="23">3305</cx:pt>
          <cx:pt idx="24">6</cx:pt>
          <cx:pt idx="25">20</cx:pt>
          <cx:pt idx="26">17</cx:pt>
          <cx:pt idx="27">15</cx:pt>
          <cx:pt idx="28">9</cx:pt>
          <cx:pt idx="29">779</cx:pt>
          <cx:pt idx="30">55</cx:pt>
          <cx:pt idx="31">14</cx:pt>
          <cx:pt idx="32">3</cx:pt>
          <cx:pt idx="33">1</cx:pt>
          <cx:pt idx="34">15</cx:pt>
          <cx:pt idx="35">34</cx:pt>
          <cx:pt idx="36">78</cx:pt>
          <cx:pt idx="37">59</cx:pt>
          <cx:pt idx="38">63</cx:pt>
          <cx:pt idx="39">47</cx:pt>
          <cx:pt idx="40">36</cx:pt>
          <cx:pt idx="41">26</cx:pt>
          <cx:pt idx="42">47</cx:pt>
          <cx:pt idx="43">66</cx:pt>
          <cx:pt idx="44">28</cx:pt>
          <cx:pt idx="45">54</cx:pt>
          <cx:pt idx="46">51</cx:pt>
          <cx:pt idx="47">81</cx:pt>
          <cx:pt idx="48">0</cx:pt>
          <cx:pt idx="49">102</cx:pt>
          <cx:pt idx="50">119</cx:pt>
          <cx:pt idx="51">106</cx:pt>
          <cx:pt idx="52">56</cx:pt>
          <cx:pt idx="53">172</cx:pt>
          <cx:pt idx="54">200</cx:pt>
          <cx:pt idx="55">78</cx:pt>
          <cx:pt idx="56">1864</cx:pt>
          <cx:pt idx="57">116</cx:pt>
          <cx:pt idx="58">82</cx:pt>
          <cx:pt idx="59">51</cx:pt>
          <cx:pt idx="60">5</cx:pt>
          <cx:pt idx="61">119</cx:pt>
          <cx:pt idx="62">134</cx:pt>
          <cx:pt idx="63">41</cx:pt>
          <cx:pt idx="64">73</cx:pt>
          <cx:pt idx="65">51</cx:pt>
          <cx:pt idx="66">129</cx:pt>
          <cx:pt idx="67">114</cx:pt>
          <cx:pt idx="68">157</cx:pt>
          <cx:pt idx="69">183</cx:pt>
          <cx:pt idx="70">142</cx:pt>
          <cx:pt idx="71">101</cx:pt>
          <cx:pt idx="72">168</cx:pt>
          <cx:pt idx="73">103</cx:pt>
          <cx:pt idx="74">197</cx:pt>
          <cx:pt idx="75">242</cx:pt>
          <cx:pt idx="76">194</cx:pt>
          <cx:pt idx="77">266</cx:pt>
          <cx:pt idx="78">14</cx:pt>
          <cx:pt idx="79">3</cx:pt>
          <cx:pt idx="80">37</cx:pt>
          <cx:pt idx="81">40</cx:pt>
          <cx:pt idx="82">59</cx:pt>
          <cx:pt idx="83">223</cx:pt>
          <cx:pt idx="84">224</cx:pt>
          <cx:pt idx="85">11</cx:pt>
          <cx:pt idx="86">0</cx:pt>
          <cx:pt idx="87">1589</cx:pt>
          <cx:pt idx="88">42</cx:pt>
          <cx:pt idx="89">5</cx:pt>
          <cx:pt idx="90">2</cx:pt>
          <cx:pt idx="91">129</cx:pt>
          <cx:pt idx="92">29</cx:pt>
          <cx:pt idx="93">84</cx:pt>
          <cx:pt idx="94">45</cx:pt>
          <cx:pt idx="95">167</cx:pt>
          <cx:pt idx="96">13</cx:pt>
          <cx:pt idx="97">160</cx:pt>
          <cx:pt idx="98">93</cx:pt>
          <cx:pt idx="99">9</cx:pt>
          <cx:pt idx="100">270</cx:pt>
          <cx:pt idx="101">12</cx:pt>
          <cx:pt idx="102">17</cx:pt>
          <cx:pt idx="103">50</cx:pt>
          <cx:pt idx="104">35</cx:pt>
          <cx:pt idx="105">56</cx:pt>
          <cx:pt idx="106">15</cx:pt>
          <cx:pt idx="107">23</cx:pt>
          <cx:pt idx="108">13</cx:pt>
          <cx:pt idx="109">10</cx:pt>
          <cx:pt idx="110">15</cx:pt>
          <cx:pt idx="111">146</cx:pt>
          <cx:pt idx="112">144</cx:pt>
          <cx:pt idx="113">10</cx:pt>
          <cx:pt idx="114">11</cx:pt>
          <cx:pt idx="115">68</cx:pt>
          <cx:pt idx="116">3</cx:pt>
          <cx:pt idx="117">58</cx:pt>
          <cx:pt idx="118">48</cx:pt>
          <cx:pt idx="119">12</cx:pt>
          <cx:pt idx="120">34</cx:pt>
          <cx:pt idx="121">1</cx:pt>
          <cx:pt idx="122">7</cx:pt>
          <cx:pt idx="123">30</cx:pt>
          <cx:pt idx="124">76</cx:pt>
          <cx:pt idx="125">52</cx:pt>
          <cx:pt idx="126">92</cx:pt>
          <cx:pt idx="127">1</cx:pt>
          <cx:pt idx="128">1</cx:pt>
          <cx:pt idx="129">92</cx:pt>
          <cx:pt idx="130">52</cx:pt>
          <cx:pt idx="131">49</cx:pt>
          <cx:pt idx="132">106</cx:pt>
          <cx:pt idx="133">117</cx:pt>
          <cx:pt idx="134">112</cx:pt>
          <cx:pt idx="135">87</cx:pt>
          <cx:pt idx="136">99</cx:pt>
          <cx:pt idx="137">6</cx:pt>
          <cx:pt idx="138">84</cx:pt>
          <cx:pt idx="139">108</cx:pt>
          <cx:pt idx="140">95</cx:pt>
          <cx:pt idx="141">138</cx:pt>
          <cx:pt idx="142">71</cx:pt>
          <cx:pt idx="143">26</cx:pt>
          <cx:pt idx="144">117</cx:pt>
          <cx:pt idx="145">103</cx:pt>
          <cx:pt idx="146">52</cx:pt>
          <cx:pt idx="147">71</cx:pt>
          <cx:pt idx="148">79</cx:pt>
          <cx:pt idx="149">61</cx:pt>
          <cx:pt idx="150">89</cx:pt>
          <cx:pt idx="151">69</cx:pt>
          <cx:pt idx="152">90</cx:pt>
          <cx:pt idx="153">32</cx:pt>
          <cx:pt idx="154">58</cx:pt>
          <cx:pt idx="155">131</cx:pt>
          <cx:pt idx="156">123</cx:pt>
          <cx:pt idx="157">65</cx:pt>
          <cx:pt idx="158">89</cx:pt>
          <cx:pt idx="159">35</cx:pt>
          <cx:pt idx="160">46</cx:pt>
          <cx:pt idx="161">155</cx:pt>
          <cx:pt idx="162">53</cx:pt>
          <cx:pt idx="163">48</cx:pt>
          <cx:pt idx="164">27</cx:pt>
          <cx:pt idx="165">6</cx:pt>
          <cx:pt idx="166">42</cx:pt>
          <cx:pt idx="167">34</cx:pt>
          <cx:pt idx="168">35</cx:pt>
          <cx:pt idx="169">28</cx:pt>
          <cx:pt idx="170">0</cx:pt>
          <cx:pt idx="171">48</cx:pt>
          <cx:pt idx="172">49</cx:pt>
          <cx:pt idx="173">62</cx:pt>
          <cx:pt idx="174">15</cx:pt>
          <cx:pt idx="175">55</cx:pt>
          <cx:pt idx="176">10</cx:pt>
          <cx:pt idx="177">79</cx:pt>
          <cx:pt idx="178">6</cx:pt>
          <cx:pt idx="179">27</cx:pt>
          <cx:pt idx="180">19</cx:pt>
          <cx:pt idx="181">28</cx:pt>
          <cx:pt idx="182">20</cx:pt>
          <cx:pt idx="183">13</cx:pt>
          <cx:pt idx="184">11</cx:pt>
          <cx:pt idx="185">2236</cx:pt>
          <cx:pt idx="186">9</cx:pt>
          <cx:pt idx="187">49</cx:pt>
          <cx:pt idx="188">27</cx:pt>
          <cx:pt idx="189">1</cx:pt>
          <cx:pt idx="190">74</cx:pt>
          <cx:pt idx="191">27</cx:pt>
          <cx:pt idx="192">46</cx:pt>
          <cx:pt idx="193">43</cx:pt>
          <cx:pt idx="194">1</cx:pt>
          <cx:pt idx="195">47</cx:pt>
          <cx:pt idx="196">67</cx:pt>
          <cx:pt idx="197">35</cx:pt>
          <cx:pt idx="198">12</cx:pt>
          <cx:pt idx="199">36</cx:pt>
          <cx:pt idx="200">18</cx:pt>
          <cx:pt idx="201">294</cx:pt>
          <cx:pt idx="202">77</cx:pt>
          <cx:pt idx="203">9</cx:pt>
          <cx:pt idx="204">185</cx:pt>
          <cx:pt idx="205">354</cx:pt>
          <cx:pt idx="206">120</cx:pt>
          <cx:pt idx="207">127</cx:pt>
          <cx:pt idx="208">73</cx:pt>
          <cx:pt idx="209">36</cx:pt>
          <cx:pt idx="210">123</cx:pt>
          <cx:pt idx="211">47</cx:pt>
          <cx:pt idx="212">129</cx:pt>
          <cx:pt idx="213">37</cx:pt>
          <cx:pt idx="214">98</cx:pt>
          <cx:pt idx="215">16</cx:pt>
          <cx:pt idx="216">41</cx:pt>
          <cx:pt idx="217">77</cx:pt>
          <cx:pt idx="218">57</cx:pt>
          <cx:pt idx="219">24</cx:pt>
          <cx:pt idx="220">95</cx:pt>
          <cx:pt idx="221">23</cx:pt>
          <cx:pt idx="222">124</cx:pt>
          <cx:pt idx="223">8</cx:pt>
          <cx:pt idx="224">33</cx:pt>
          <cx:pt idx="225">20</cx:pt>
          <cx:pt idx="226">16</cx:pt>
          <cx:pt idx="227">277</cx:pt>
          <cx:pt idx="228">48</cx:pt>
          <cx:pt idx="229">46</cx:pt>
          <cx:pt idx="230">164</cx:pt>
          <cx:pt idx="231">36</cx:pt>
          <cx:pt idx="232">187</cx:pt>
          <cx:pt idx="233">218</cx:pt>
          <cx:pt idx="234">27</cx:pt>
          <cx:pt idx="235">57</cx:pt>
          <cx:pt idx="236">10</cx:pt>
          <cx:pt idx="237">447</cx:pt>
          <cx:pt idx="238">33</cx:pt>
          <cx:pt idx="239">6</cx:pt>
          <cx:pt idx="240">0</cx:pt>
          <cx:pt idx="241">34</cx:pt>
          <cx:pt idx="242">34</cx:pt>
          <cx:pt idx="243">251</cx:pt>
          <cx:pt idx="244">175</cx:pt>
          <cx:pt idx="245">58</cx:pt>
          <cx:pt idx="246">80</cx:pt>
          <cx:pt idx="247">32</cx:pt>
          <cx:pt idx="248">58</cx:pt>
          <cx:pt idx="249">117</cx:pt>
          <cx:pt idx="250">92</cx:pt>
          <cx:pt idx="251">43</cx:pt>
          <cx:pt idx="252">1</cx:pt>
          <cx:pt idx="253">759</cx:pt>
          <cx:pt idx="254">59</cx:pt>
          <cx:pt idx="255">0</cx:pt>
          <cx:pt idx="256">237</cx:pt>
          <cx:pt idx="257">296</cx:pt>
          <cx:pt idx="258">179</cx:pt>
          <cx:pt idx="259">57</cx:pt>
          <cx:pt idx="260">132</cx:pt>
          <cx:pt idx="261">1146</cx:pt>
          <cx:pt idx="262">139</cx:pt>
          <cx:pt idx="263">49</cx:pt>
          <cx:pt idx="264">93</cx:pt>
          <cx:pt idx="265">142</cx:pt>
          <cx:pt idx="266">108</cx:pt>
          <cx:pt idx="267">39</cx:pt>
          <cx:pt idx="268">60</cx:pt>
          <cx:pt idx="269">47</cx:pt>
          <cx:pt idx="270">38</cx:pt>
          <cx:pt idx="271">28</cx:pt>
          <cx:pt idx="272">88</cx:pt>
          <cx:pt idx="273">95</cx:pt>
          <cx:pt idx="274">80</cx:pt>
          <cx:pt idx="275">49</cx:pt>
          <cx:pt idx="276">37</cx:pt>
          <cx:pt idx="277">37</cx:pt>
          <cx:pt idx="278">1262</cx:pt>
          <cx:pt idx="279">76</cx:pt>
          <cx:pt idx="280">75</cx:pt>
          <cx:pt idx="281">56</cx:pt>
          <cx:pt idx="282">619</cx:pt>
          <cx:pt idx="283">221</cx:pt>
          <cx:pt idx="284">146</cx:pt>
          <cx:pt idx="285">177</cx:pt>
          <cx:pt idx="286">1088</cx:pt>
          <cx:pt idx="287">348</cx:pt>
          <cx:pt idx="288">468</cx:pt>
          <cx:pt idx="289">24</cx:pt>
          <cx:pt idx="290">0</cx:pt>
          <cx:pt idx="291">874</cx:pt>
          <cx:pt idx="292">488</cx:pt>
          <cx:pt idx="293">22</cx:pt>
          <cx:pt idx="294">385</cx:pt>
          <cx:pt idx="295">452</cx:pt>
          <cx:pt idx="296">105</cx:pt>
          <cx:pt idx="297">127</cx:pt>
          <cx:pt idx="298">242</cx:pt>
          <cx:pt idx="299">39</cx:pt>
          <cx:pt idx="300">226</cx:pt>
          <cx:pt idx="301">57</cx:pt>
          <cx:pt idx="302">287</cx:pt>
          <cx:pt idx="303">63</cx:pt>
          <cx:pt idx="304">127</cx:pt>
          <cx:pt idx="305">7</cx:pt>
          <cx:pt idx="306">84</cx:pt>
          <cx:pt idx="307">21</cx:pt>
          <cx:pt idx="308">114</cx:pt>
          <cx:pt idx="309">117</cx:pt>
          <cx:pt idx="310">37</cx:pt>
          <cx:pt idx="311">96</cx:pt>
          <cx:pt idx="312">112</cx:pt>
          <cx:pt idx="313">84</cx:pt>
          <cx:pt idx="314">33</cx:pt>
          <cx:pt idx="315">79</cx:pt>
          <cx:pt idx="316">86</cx:pt>
          <cx:pt idx="317">82</cx:pt>
          <cx:pt idx="318">42</cx:pt>
          <cx:pt idx="319">9</cx:pt>
          <cx:pt idx="320">49</cx:pt>
          <cx:pt idx="321">35</cx:pt>
          <cx:pt idx="322">32</cx:pt>
          <cx:pt idx="323">53</cx:pt>
          <cx:pt idx="324">98</cx:pt>
          <cx:pt idx="325">35</cx:pt>
          <cx:pt idx="326">0</cx:pt>
          <cx:pt idx="327">107</cx:pt>
          <cx:pt idx="328">50</cx:pt>
          <cx:pt idx="329">3</cx:pt>
          <cx:pt idx="330">32</cx:pt>
          <cx:pt idx="331">187</cx:pt>
          <cx:pt idx="332">163</cx:pt>
          <cx:pt idx="333">50</cx:pt>
          <cx:pt idx="334">104</cx:pt>
          <cx:pt idx="335">147</cx:pt>
          <cx:pt idx="336">111</cx:pt>
          <cx:pt idx="337">51</cx:pt>
          <cx:pt idx="338">70</cx:pt>
          <cx:pt idx="339">9</cx:pt>
          <cx:pt idx="340">93</cx:pt>
          <cx:pt idx="341">148</cx:pt>
          <cx:pt idx="342">16</cx:pt>
          <cx:pt idx="343">34</cx:pt>
          <cx:pt idx="344">296</cx:pt>
          <cx:pt idx="345">200</cx:pt>
          <cx:pt idx="346">192</cx:pt>
          <cx:pt idx="347">140</cx:pt>
          <cx:pt idx="348">92</cx:pt>
          <cx:pt idx="349">16</cx:pt>
          <cx:pt idx="350">195</cx:pt>
          <cx:pt idx="351">112</cx:pt>
          <cx:pt idx="352">93</cx:pt>
          <cx:pt idx="353">29</cx:pt>
          <cx:pt idx="354">119</cx:pt>
          <cx:pt idx="355">24</cx:pt>
          <cx:pt idx="356">113</cx:pt>
          <cx:pt idx="357">78</cx:pt>
          <cx:pt idx="358">142</cx:pt>
          <cx:pt idx="359">17</cx:pt>
          <cx:pt idx="360">45</cx:pt>
          <cx:pt idx="361">50</cx:pt>
          <cx:pt idx="362">72</cx:pt>
          <cx:pt idx="363">127</cx:pt>
          <cx:pt idx="364">93</cx:pt>
          <cx:pt idx="365">68</cx:pt>
          <cx:pt idx="366">22</cx:pt>
          <cx:pt idx="367">83</cx:pt>
          <cx:pt idx="368">56</cx:pt>
          <cx:pt idx="369">9</cx:pt>
          <cx:pt idx="370">236</cx:pt>
          <cx:pt idx="371">39</cx:pt>
          <cx:pt idx="372">56</cx:pt>
          <cx:pt idx="373">71</cx:pt>
          <cx:pt idx="374">10</cx:pt>
          <cx:pt idx="375">379</cx:pt>
          <cx:pt idx="376">142</cx:pt>
          <cx:pt idx="377">373</cx:pt>
          <cx:pt idx="378">28</cx:pt>
          <cx:pt idx="379">114</cx:pt>
          <cx:pt idx="380">11</cx:pt>
          <cx:pt idx="381">295</cx:pt>
          <cx:pt idx="382">56</cx:pt>
          <cx:pt idx="383">86</cx:pt>
          <cx:pt idx="384">83</cx:pt>
          <cx:pt idx="385">193</cx:pt>
          <cx:pt idx="386">175</cx:pt>
          <cx:pt idx="387">79</cx:pt>
          <cx:pt idx="388">75</cx:pt>
          <cx:pt idx="389">51</cx:pt>
          <cx:pt idx="390">71</cx:pt>
          <cx:pt idx="391">29</cx:pt>
          <cx:pt idx="392">170</cx:pt>
          <cx:pt idx="393">48</cx:pt>
          <cx:pt idx="394">196</cx:pt>
          <cx:pt idx="395">84</cx:pt>
          <cx:pt idx="396">27</cx:pt>
          <cx:pt idx="397">27</cx:pt>
          <cx:pt idx="398">73</cx:pt>
          <cx:pt idx="399">34</cx:pt>
          <cx:pt idx="400">42</cx:pt>
          <cx:pt idx="401">19</cx:pt>
          <cx:pt idx="402">136</cx:pt>
          <cx:pt idx="403">79</cx:pt>
          <cx:pt idx="404">48</cx:pt>
          <cx:pt idx="405">59</cx:pt>
          <cx:pt idx="406">28</cx:pt>
          <cx:pt idx="407">43</cx:pt>
          <cx:pt idx="408">370</cx:pt>
          <cx:pt idx="409">617</cx:pt>
          <cx:pt idx="410">204</cx:pt>
          <cx:pt idx="411">301</cx:pt>
          <cx:pt idx="412">191</cx:pt>
          <cx:pt idx="413">117</cx:pt>
          <cx:pt idx="414">513</cx:pt>
          <cx:pt idx="415">117</cx:pt>
          <cx:pt idx="416">234</cx:pt>
          <cx:pt idx="417">117</cx:pt>
          <cx:pt idx="418">187</cx:pt>
          <cx:pt idx="419">92</cx:pt>
          <cx:pt idx="420">314</cx:pt>
          <cx:pt idx="421">144</cx:pt>
          <cx:pt idx="422">95</cx:pt>
          <cx:pt idx="423">88</cx:pt>
          <cx:pt idx="424">169</cx:pt>
          <cx:pt idx="425">95</cx:pt>
          <cx:pt idx="426">190</cx:pt>
          <cx:pt idx="427">85</cx:pt>
          <cx:pt idx="428">168</cx:pt>
          <cx:pt idx="429">96</cx:pt>
          <cx:pt idx="430">156</cx:pt>
          <cx:pt idx="431">393</cx:pt>
          <cx:pt idx="432">154</cx:pt>
          <cx:pt idx="433">173</cx:pt>
          <cx:pt idx="434">325</cx:pt>
          <cx:pt idx="435">138</cx:pt>
          <cx:pt idx="436">266</cx:pt>
          <cx:pt idx="437">361</cx:pt>
          <cx:pt idx="438">90</cx:pt>
          <cx:pt idx="439">301</cx:pt>
          <cx:pt idx="440">57</cx:pt>
          <cx:pt idx="441">573</cx:pt>
          <cx:pt idx="442">113</cx:pt>
          <cx:pt idx="443">78</cx:pt>
          <cx:pt idx="444">76</cx:pt>
          <cx:pt idx="445">97</cx:pt>
          <cx:pt idx="446">103</cx:pt>
          <cx:pt idx="447">419</cx:pt>
          <cx:pt idx="448">255</cx:pt>
          <cx:pt idx="449">138</cx:pt>
          <cx:pt idx="450">220</cx:pt>
          <cx:pt idx="451">96</cx:pt>
          <cx:pt idx="452">154</cx:pt>
          <cx:pt idx="453">196</cx:pt>
          <cx:pt idx="454">133</cx:pt>
          <cx:pt idx="455">87</cx:pt>
          <cx:pt idx="456">97</cx:pt>
          <cx:pt idx="457">810</cx:pt>
          <cx:pt idx="458">108</cx:pt>
          <cx:pt idx="459">217</cx:pt>
          <cx:pt idx="460">370</cx:pt>
          <cx:pt idx="461">1416</cx:pt>
          <cx:pt idx="462">326</cx:pt>
          <cx:pt idx="463">111</cx:pt>
          <cx:pt idx="464">182</cx:pt>
          <cx:pt idx="465">1307</cx:pt>
          <cx:pt idx="466">197</cx:pt>
          <cx:pt idx="467">106</cx:pt>
          <cx:pt idx="468">156</cx:pt>
          <cx:pt idx="469">282</cx:pt>
          <cx:pt idx="470">178</cx:pt>
          <cx:pt idx="471">124</cx:pt>
          <cx:pt idx="472">115</cx:pt>
          <cx:pt idx="473">97</cx:pt>
          <cx:pt idx="474">105</cx:pt>
          <cx:pt idx="475">62</cx:pt>
          <cx:pt idx="476">141</cx:pt>
          <cx:pt idx="477">174</cx:pt>
          <cx:pt idx="478">168</cx:pt>
          <cx:pt idx="479">106</cx:pt>
          <cx:pt idx="480">103</cx:pt>
          <cx:pt idx="481">103</cx:pt>
          <cx:pt idx="482">1350</cx:pt>
          <cx:pt idx="483">140</cx:pt>
          <cx:pt idx="484">146</cx:pt>
          <cx:pt idx="485">133</cx:pt>
          <cx:pt idx="486">743</cx:pt>
          <cx:pt idx="487">471</cx:pt>
          <cx:pt idx="488">1706</cx:pt>
          <cx:pt idx="489">261</cx:pt>
          <cx:pt idx="490">1145</cx:pt>
          <cx:pt idx="491">498</cx:pt>
          <cx:pt idx="492">578</cx:pt>
          <cx:pt idx="493">88</cx:pt>
          <cx:pt idx="494">48</cx:pt>
          <cx:pt idx="495">1023</cx:pt>
          <cx:pt idx="496">580</cx:pt>
          <cx:pt idx="497">202</cx:pt>
          <cx:pt idx="498">693</cx:pt>
          <cx:pt idx="499">549</cx:pt>
          <cx:pt idx="500">159</cx:pt>
          <cx:pt idx="501">215</cx:pt>
          <cx:pt idx="502">409</cx:pt>
          <cx:pt idx="503">133</cx:pt>
          <cx:pt idx="504">296</cx:pt>
          <cx:pt idx="505">115</cx:pt>
          <cx:pt idx="506">698</cx:pt>
          <cx:pt idx="507">152</cx:pt>
          <cx:pt idx="508">197</cx:pt>
          <cx:pt idx="509">62</cx:pt>
          <cx:pt idx="510">152</cx:pt>
          <cx:pt idx="511">99</cx:pt>
          <cx:pt idx="512">212</cx:pt>
          <cx:pt idx="513">202</cx:pt>
          <cx:pt idx="514">101</cx:pt>
          <cx:pt idx="515">196</cx:pt>
          <cx:pt idx="516">301</cx:pt>
          <cx:pt idx="517">153</cx:pt>
          <cx:pt idx="518">77</cx:pt>
          <cx:pt idx="519">259</cx:pt>
          <cx:pt idx="520">149</cx:pt>
          <cx:pt idx="521">204</cx:pt>
          <cx:pt idx="522">139</cx:pt>
          <cx:pt idx="523">79</cx:pt>
          <cx:pt idx="524">206</cx:pt>
          <cx:pt idx="525">124</cx:pt>
          <cx:pt idx="526">99</cx:pt>
          <cx:pt idx="527">114</cx:pt>
          <cx:pt idx="528">170</cx:pt>
          <cx:pt idx="529">96</cx:pt>
          <cx:pt idx="530">63</cx:pt>
          <cx:pt idx="531">148</cx:pt>
          <cx:pt idx="532">121</cx:pt>
          <cx:pt idx="533">118</cx:pt>
          <cx:pt idx="534">78</cx:pt>
          <cx:pt idx="535">323</cx:pt>
          <cx:pt idx="536">247</cx:pt>
          <cx:pt idx="537">162</cx:pt>
          <cx:pt idx="538">168</cx:pt>
          <cx:pt idx="539">252</cx:pt>
          <cx:pt idx="540">222</cx:pt>
          <cx:pt idx="541">164</cx:pt>
          <cx:pt idx="542">218</cx:pt>
          <cx:pt idx="543">86</cx:pt>
          <cx:pt idx="544">171</cx:pt>
          <cx:pt idx="545">273</cx:pt>
          <cx:pt idx="546">80</cx:pt>
          <cx:pt idx="547">78</cx:pt>
          <cx:pt idx="548">364</cx:pt>
          <cx:pt idx="549">293</cx:pt>
          <cx:pt idx="550">420</cx:pt>
          <cx:pt idx="551">218</cx:pt>
          <cx:pt idx="552">202</cx:pt>
          <cx:pt idx="553">98</cx:pt>
          <cx:pt idx="554">285</cx:pt>
          <cx:pt idx="555">216</cx:pt>
          <cx:pt idx="556">190</cx:pt>
          <cx:pt idx="557">97</cx:pt>
          <cx:pt idx="558">184</cx:pt>
          <cx:pt idx="559">97</cx:pt>
          <cx:pt idx="560">298</cx:pt>
          <cx:pt idx="561">148</cx:pt>
          <cx:pt idx="562">238</cx:pt>
          <cx:pt idx="563">70</cx:pt>
          <cx:pt idx="564">115</cx:pt>
          <cx:pt idx="565">117</cx:pt>
          <cx:pt idx="566">198</cx:pt>
          <cx:pt idx="567">198</cx:pt>
          <cx:pt idx="568">126</cx:pt>
          <cx:pt idx="569">145</cx:pt>
          <cx:pt idx="570">84</cx:pt>
          <cx:pt idx="571">344</cx:pt>
          <cx:pt idx="572">100</cx:pt>
          <cx:pt idx="573">63</cx:pt>
          <cx:pt idx="574">314</cx:pt>
          <cx:pt idx="575">83</cx:pt>
          <cx:pt idx="576">127</cx:pt>
          <cx:pt idx="577">146</cx:pt>
          <cx:pt idx="578">67</cx:pt>
          <cx:pt idx="579">448</cx:pt>
          <cx:pt idx="580">368</cx:pt>
          <cx:pt idx="581">479</cx:pt>
          <cx:pt idx="582">229</cx:pt>
          <cx:pt idx="583">189</cx:pt>
          <cx:pt idx="584">66</cx:pt>
          <cx:pt idx="585">464</cx:pt>
          <cx:pt idx="586">155</cx:pt>
          <cx:pt idx="587">140</cx:pt>
          <cx:pt idx="588">149</cx:pt>
          <cx:pt idx="589">316</cx:pt>
          <cx:pt idx="590">302</cx:pt>
          <cx:pt idx="591">161</cx:pt>
          <cx:pt idx="592">178</cx:pt>
          <cx:pt idx="593">241</cx:pt>
          <cx:pt idx="594">175</cx:pt>
          <cx:pt idx="595">96</cx:pt>
          <cx:pt idx="596">239</cx:pt>
          <cx:pt idx="597">104</cx:pt>
          <cx:pt idx="598">280</cx:pt>
          <cx:pt idx="599">156</cx:pt>
          <cx:pt idx="600">90</cx:pt>
          <cx:pt idx="601">87</cx:pt>
          <cx:pt idx="602">141</cx:pt>
          <cx:pt idx="603">97</cx:pt>
          <cx:pt idx="604">115</cx:pt>
          <cx:pt idx="605">84</cx:pt>
          <cx:pt idx="606">185</cx:pt>
          <cx:pt idx="607">160</cx:pt>
          <cx:pt idx="608">217</cx:pt>
          <cx:pt idx="609">126</cx:pt>
          <cx:pt idx="610">96</cx:pt>
          <cx:pt idx="611">82</cx:pt>
        </cx:lvl>
      </cx:numDim>
    </cx:data>
    <cx:data id="1">
      <cx:strDim type="cat">
        <cx:f>'2. Summary_2'!$A$2:$A$613</cx:f>
        <cx:lvl ptCount="612">
          <cx:pt idx="0">Receipt to Pick Up</cx:pt>
          <cx:pt idx="1">Receipt to Pick Up</cx:pt>
          <cx:pt idx="2">Receipt to Pick Up</cx:pt>
          <cx:pt idx="3">Receipt to Pick Up</cx:pt>
          <cx:pt idx="4">Receipt to Pick Up</cx:pt>
          <cx:pt idx="5">Receipt to Pick Up</cx:pt>
          <cx:pt idx="6">Receipt to Pick Up</cx:pt>
          <cx:pt idx="7">Receipt to Pick Up</cx:pt>
          <cx:pt idx="8">Receipt to Pick Up</cx:pt>
          <cx:pt idx="9">Receipt to Pick Up</cx:pt>
          <cx:pt idx="10">Receipt to Pick Up</cx:pt>
          <cx:pt idx="11">Receipt to Pick Up</cx:pt>
          <cx:pt idx="12">Receipt to Pick Up</cx:pt>
          <cx:pt idx="13">Receipt to Pick Up</cx:pt>
          <cx:pt idx="14">Receipt to Pick Up</cx:pt>
          <cx:pt idx="15">Receipt to Pick Up</cx:pt>
          <cx:pt idx="16">Receipt to Pick Up</cx:pt>
          <cx:pt idx="17">Receipt to Pick Up</cx:pt>
          <cx:pt idx="18">Receipt to Pick Up</cx:pt>
          <cx:pt idx="19">Receipt to Pick Up</cx:pt>
          <cx:pt idx="20">Receipt to Pick Up</cx:pt>
          <cx:pt idx="21">Receipt to Pick Up</cx:pt>
          <cx:pt idx="22">Receipt to Pick Up</cx:pt>
          <cx:pt idx="23">Receipt to Pick Up</cx:pt>
          <cx:pt idx="24">Receipt to Pick Up</cx:pt>
          <cx:pt idx="25">Receipt to Pick Up</cx:pt>
          <cx:pt idx="26">Receipt to Pick Up</cx:pt>
          <cx:pt idx="27">Receipt to Pick Up</cx:pt>
          <cx:pt idx="28">Receipt to Pick Up</cx:pt>
          <cx:pt idx="29">Receipt to Pick Up</cx:pt>
          <cx:pt idx="30">Receipt to Pick Up</cx:pt>
          <cx:pt idx="31">Receipt to Pick Up</cx:pt>
          <cx:pt idx="32">Receipt to Pick Up</cx:pt>
          <cx:pt idx="33">Receipt to Pick Up</cx:pt>
          <cx:pt idx="34">Receipt to Pick Up</cx:pt>
          <cx:pt idx="35">Receipt to Pick Up</cx:pt>
          <cx:pt idx="36">Receipt to Pick Up</cx:pt>
          <cx:pt idx="37">Receipt to Pick Up</cx:pt>
          <cx:pt idx="38">Receipt to Pick Up</cx:pt>
          <cx:pt idx="39">Receipt to Pick Up</cx:pt>
          <cx:pt idx="40">Receipt to Pick Up</cx:pt>
          <cx:pt idx="41">Receipt to Pick Up</cx:pt>
          <cx:pt idx="42">Receipt to Pick Up</cx:pt>
          <cx:pt idx="43">Receipt to Pick Up</cx:pt>
          <cx:pt idx="44">Receipt to Pick Up</cx:pt>
          <cx:pt idx="45">Receipt to Pick Up</cx:pt>
          <cx:pt idx="46">Receipt to Pick Up</cx:pt>
          <cx:pt idx="47">Receipt to Pick Up</cx:pt>
          <cx:pt idx="48">Receipt to Pick Up</cx:pt>
          <cx:pt idx="49">Receipt to Pick Up</cx:pt>
          <cx:pt idx="50">Receipt to Pick Up</cx:pt>
          <cx:pt idx="51">Receipt to Pick Up</cx:pt>
          <cx:pt idx="52">Receipt to Pick Up</cx:pt>
          <cx:pt idx="53">Receipt to Pick Up</cx:pt>
          <cx:pt idx="54">Receipt to Pick Up</cx:pt>
          <cx:pt idx="55">Receipt to Pick Up</cx:pt>
          <cx:pt idx="56">Receipt to Pick Up</cx:pt>
          <cx:pt idx="57">Receipt to Pick Up</cx:pt>
          <cx:pt idx="58">Receipt to Pick Up</cx:pt>
          <cx:pt idx="59">Receipt to Pick Up</cx:pt>
          <cx:pt idx="60">Receipt to Pick Up</cx:pt>
          <cx:pt idx="61">Receipt to Pick Up</cx:pt>
          <cx:pt idx="62">Receipt to Pick Up</cx:pt>
          <cx:pt idx="63">Receipt to Pick Up</cx:pt>
          <cx:pt idx="64">Receipt to Pick Up</cx:pt>
          <cx:pt idx="65">Receipt to Pick Up</cx:pt>
          <cx:pt idx="66">Receipt to Pick Up</cx:pt>
          <cx:pt idx="67">Receipt to Pick Up</cx:pt>
          <cx:pt idx="68">Receipt to Pick Up</cx:pt>
          <cx:pt idx="69">Receipt to Pick Up</cx:pt>
          <cx:pt idx="70">Receipt to Pick Up</cx:pt>
          <cx:pt idx="71">Receipt to Pick Up</cx:pt>
          <cx:pt idx="72">Receipt to Pick Up</cx:pt>
          <cx:pt idx="73">Receipt to Pick Up</cx:pt>
          <cx:pt idx="74">Receipt to Pick Up</cx:pt>
          <cx:pt idx="75">Receipt to Pick Up</cx:pt>
          <cx:pt idx="76">Receipt to Pick Up</cx:pt>
          <cx:pt idx="77">Receipt to Pick Up</cx:pt>
          <cx:pt idx="78">Receipt to Pick Up</cx:pt>
          <cx:pt idx="79">Receipt to Pick Up</cx:pt>
          <cx:pt idx="80">Receipt to Pick Up</cx:pt>
          <cx:pt idx="81">Receipt to Pick Up</cx:pt>
          <cx:pt idx="82">Receipt to Pick Up</cx:pt>
          <cx:pt idx="83">Receipt to Pick Up</cx:pt>
          <cx:pt idx="84">Receipt to Pick Up</cx:pt>
          <cx:pt idx="85">Receipt to Pick Up</cx:pt>
          <cx:pt idx="86">Receipt to Pick Up</cx:pt>
          <cx:pt idx="87">Receipt to Pick Up</cx:pt>
          <cx:pt idx="88">Receipt to Pick Up</cx:pt>
          <cx:pt idx="89">Receipt to Pick Up</cx:pt>
          <cx:pt idx="90">Receipt to Pick Up</cx:pt>
          <cx:pt idx="91">Receipt to Pick Up</cx:pt>
          <cx:pt idx="92">Receipt to Pick Up</cx:pt>
          <cx:pt idx="93">Receipt to Pick Up</cx:pt>
          <cx:pt idx="94">Receipt to Pick Up</cx:pt>
          <cx:pt idx="95">Receipt to Pick Up</cx:pt>
          <cx:pt idx="96">Receipt to Pick Up</cx:pt>
          <cx:pt idx="97">Receipt to Pick Up</cx:pt>
          <cx:pt idx="98">Receipt to Pick Up</cx:pt>
          <cx:pt idx="99">Receipt to Pick Up</cx:pt>
          <cx:pt idx="100">Receipt to Pick Up</cx:pt>
          <cx:pt idx="101">Receipt to Pick Up</cx:pt>
          <cx:pt idx="102">Receipt to Pick Up</cx:pt>
          <cx:pt idx="103">Receipt to Pick Up</cx:pt>
          <cx:pt idx="104">Receipt to Pick Up</cx:pt>
          <cx:pt idx="105">Receipt to Pick Up</cx:pt>
          <cx:pt idx="106">Receipt to Pick Up</cx:pt>
          <cx:pt idx="107">Receipt to Pick Up</cx:pt>
          <cx:pt idx="108">Receipt to Pick Up</cx:pt>
          <cx:pt idx="109">Receipt to Pick Up</cx:pt>
          <cx:pt idx="110">Receipt to Pick Up</cx:pt>
          <cx:pt idx="111">Receipt to Pick Up</cx:pt>
          <cx:pt idx="112">Receipt to Pick Up</cx:pt>
          <cx:pt idx="113">Receipt to Pick Up</cx:pt>
          <cx:pt idx="114">Receipt to Pick Up</cx:pt>
          <cx:pt idx="115">Receipt to Pick Up</cx:pt>
          <cx:pt idx="116">Receipt to Pick Up</cx:pt>
          <cx:pt idx="117">Receipt to Pick Up</cx:pt>
          <cx:pt idx="118">Receipt to Pick Up</cx:pt>
          <cx:pt idx="119">Receipt to Pick Up</cx:pt>
          <cx:pt idx="120">Receipt to Pick Up</cx:pt>
          <cx:pt idx="121">Receipt to Pick Up</cx:pt>
          <cx:pt idx="122">Receipt to Pick Up</cx:pt>
          <cx:pt idx="123">Receipt to Pick Up</cx:pt>
          <cx:pt idx="124">Receipt to Pick Up</cx:pt>
          <cx:pt idx="125">Receipt to Pick Up</cx:pt>
          <cx:pt idx="126">Receipt to Pick Up</cx:pt>
          <cx:pt idx="127">Receipt to Pick Up</cx:pt>
          <cx:pt idx="128">Receipt to Pick Up</cx:pt>
          <cx:pt idx="129">Receipt to Pick Up</cx:pt>
          <cx:pt idx="130">Receipt to Pick Up</cx:pt>
          <cx:pt idx="131">Receipt to Pick Up</cx:pt>
          <cx:pt idx="132">Receipt to Pick Up</cx:pt>
          <cx:pt idx="133">Receipt to Pick Up</cx:pt>
          <cx:pt idx="134">Receipt to Pick Up</cx:pt>
          <cx:pt idx="135">Receipt to Pick Up</cx:pt>
          <cx:pt idx="136">Receipt to Pick Up</cx:pt>
          <cx:pt idx="137">Receipt to Pick Up</cx:pt>
          <cx:pt idx="138">Receipt to Pick Up</cx:pt>
          <cx:pt idx="139">Receipt to Pick Up</cx:pt>
          <cx:pt idx="140">Receipt to Pick Up</cx:pt>
          <cx:pt idx="141">Receipt to Pick Up</cx:pt>
          <cx:pt idx="142">Receipt to Pick Up</cx:pt>
          <cx:pt idx="143">Receipt to Pick Up</cx:pt>
          <cx:pt idx="144">Receipt to Pick Up</cx:pt>
          <cx:pt idx="145">Receipt to Pick Up</cx:pt>
          <cx:pt idx="146">Receipt to Pick Up</cx:pt>
          <cx:pt idx="147">Receipt to Pick Up</cx:pt>
          <cx:pt idx="148">Receipt to Pick Up</cx:pt>
          <cx:pt idx="149">Receipt to Pick Up</cx:pt>
          <cx:pt idx="150">Receipt to Pick Up</cx:pt>
          <cx:pt idx="151">Receipt to Pick Up</cx:pt>
          <cx:pt idx="152">Receipt to Pick Up</cx:pt>
          <cx:pt idx="153">Receipt to Pick Up</cx:pt>
          <cx:pt idx="154">Receipt to Pick Up</cx:pt>
          <cx:pt idx="155">Receipt to Pick Up</cx:pt>
          <cx:pt idx="156">Receipt to Pick Up</cx:pt>
          <cx:pt idx="157">Receipt to Pick Up</cx:pt>
          <cx:pt idx="158">Receipt to Pick Up</cx:pt>
          <cx:pt idx="159">Receipt to Pick Up</cx:pt>
          <cx:pt idx="160">Receipt to Pick Up</cx:pt>
          <cx:pt idx="161">Receipt to Pick Up</cx:pt>
          <cx:pt idx="162">Receipt to Pick Up</cx:pt>
          <cx:pt idx="163">Receipt to Pick Up</cx:pt>
          <cx:pt idx="164">Receipt to Pick Up</cx:pt>
          <cx:pt idx="165">Receipt to Pick Up</cx:pt>
          <cx:pt idx="166">Receipt to Pick Up</cx:pt>
          <cx:pt idx="167">Receipt to Pick Up</cx:pt>
          <cx:pt idx="168">Receipt to Pick Up</cx:pt>
          <cx:pt idx="169">Receipt to Pick Up</cx:pt>
          <cx:pt idx="170">Receipt to Pick Up</cx:pt>
          <cx:pt idx="171">Receipt to Pick Up</cx:pt>
          <cx:pt idx="172">Receipt to Pick Up</cx:pt>
          <cx:pt idx="173">Receipt to Pick Up</cx:pt>
          <cx:pt idx="174">Receipt to Pick Up</cx:pt>
          <cx:pt idx="175">Receipt to Pick Up</cx:pt>
          <cx:pt idx="176">Receipt to Pick Up</cx:pt>
          <cx:pt idx="177">Receipt to Pick Up</cx:pt>
          <cx:pt idx="178">Receipt to Pick Up</cx:pt>
          <cx:pt idx="179">Receipt to Pick Up</cx:pt>
          <cx:pt idx="180">Receipt to Pick Up</cx:pt>
          <cx:pt idx="181">Receipt to Pick Up</cx:pt>
          <cx:pt idx="182">Receipt to Pick Up</cx:pt>
          <cx:pt idx="183">Receipt to Pick Up</cx:pt>
          <cx:pt idx="184">Receipt to Pick Up</cx:pt>
          <cx:pt idx="185">Receipt to Pick Up</cx:pt>
          <cx:pt idx="186">Receipt to Pick Up</cx:pt>
          <cx:pt idx="187">Receipt to Pick Up</cx:pt>
          <cx:pt idx="188">Receipt to Pick Up</cx:pt>
          <cx:pt idx="189">Receipt to Pick Up</cx:pt>
          <cx:pt idx="190">Receipt to Pick Up</cx:pt>
          <cx:pt idx="191">Receipt to Pick Up</cx:pt>
          <cx:pt idx="192">Receipt to Pick Up</cx:pt>
          <cx:pt idx="193">Receipt to Pick Up</cx:pt>
          <cx:pt idx="194">Receipt to Pick Up</cx:pt>
          <cx:pt idx="195">Receipt to Pick Up</cx:pt>
          <cx:pt idx="196">Receipt to Pick Up</cx:pt>
          <cx:pt idx="197">Receipt to Pick Up</cx:pt>
          <cx:pt idx="198">Receipt to Pick Up</cx:pt>
          <cx:pt idx="199">Receipt to Pick Up</cx:pt>
          <cx:pt idx="200">Receipt to Pick Up</cx:pt>
          <cx:pt idx="201">Receipt to Pick Up</cx:pt>
          <cx:pt idx="202">Receipt to Pick Up</cx:pt>
          <cx:pt idx="203">Receipt to Pick Up</cx:pt>
          <cx:pt idx="204">Pick up to Permittee Draft</cx:pt>
          <cx:pt idx="205">Pick up to Permittee Draft</cx:pt>
          <cx:pt idx="206">Pick up to Permittee Draft</cx:pt>
          <cx:pt idx="207">Pick up to Permittee Draft</cx:pt>
          <cx:pt idx="208">Pick up to Permittee Draft</cx:pt>
          <cx:pt idx="209">Pick up to Permittee Draft</cx:pt>
          <cx:pt idx="210">Pick up to Permittee Draft</cx:pt>
          <cx:pt idx="211">Pick up to Permittee Draft</cx:pt>
          <cx:pt idx="212">Pick up to Permittee Draft</cx:pt>
          <cx:pt idx="213">Pick up to Permittee Draft</cx:pt>
          <cx:pt idx="214">Pick up to Permittee Draft</cx:pt>
          <cx:pt idx="215">Pick up to Permittee Draft</cx:pt>
          <cx:pt idx="216">Pick up to Permittee Draft</cx:pt>
          <cx:pt idx="217">Pick up to Permittee Draft</cx:pt>
          <cx:pt idx="218">Pick up to Permittee Draft</cx:pt>
          <cx:pt idx="219">Pick up to Permittee Draft</cx:pt>
          <cx:pt idx="220">Pick up to Permittee Draft</cx:pt>
          <cx:pt idx="221">Pick up to Permittee Draft</cx:pt>
          <cx:pt idx="222">Pick up to Permittee Draft</cx:pt>
          <cx:pt idx="223">Pick up to Permittee Draft</cx:pt>
          <cx:pt idx="224">Pick up to Permittee Draft</cx:pt>
          <cx:pt idx="225">Pick up to Permittee Draft</cx:pt>
          <cx:pt idx="226">Pick up to Permittee Draft</cx:pt>
          <cx:pt idx="227">Pick up to Permittee Draft</cx:pt>
          <cx:pt idx="228">Pick up to Permittee Draft</cx:pt>
          <cx:pt idx="229">Pick up to Permittee Draft</cx:pt>
          <cx:pt idx="230">Pick up to Permittee Draft</cx:pt>
          <cx:pt idx="231">Pick up to Permittee Draft</cx:pt>
          <cx:pt idx="232">Pick up to Permittee Draft</cx:pt>
          <cx:pt idx="233">Pick up to Permittee Draft</cx:pt>
          <cx:pt idx="234">Pick up to Permittee Draft</cx:pt>
          <cx:pt idx="235">Pick up to Permittee Draft</cx:pt>
          <cx:pt idx="236">Pick up to Permittee Draft</cx:pt>
          <cx:pt idx="237">Pick up to Permittee Draft</cx:pt>
          <cx:pt idx="238">Pick up to Permittee Draft</cx:pt>
          <cx:pt idx="239">Pick up to Permittee Draft</cx:pt>
          <cx:pt idx="240">Pick up to Permittee Draft</cx:pt>
          <cx:pt idx="241">Pick up to Permittee Draft</cx:pt>
          <cx:pt idx="242">Pick up to Permittee Draft</cx:pt>
          <cx:pt idx="243">Pick up to Permittee Draft</cx:pt>
          <cx:pt idx="244">Pick up to Permittee Draft</cx:pt>
          <cx:pt idx="245">Pick up to Permittee Draft</cx:pt>
          <cx:pt idx="246">Pick up to Permittee Draft</cx:pt>
          <cx:pt idx="247">Pick up to Permittee Draft</cx:pt>
          <cx:pt idx="248">Pick up to Permittee Draft</cx:pt>
          <cx:pt idx="249">Pick up to Permittee Draft</cx:pt>
          <cx:pt idx="250">Pick up to Permittee Draft</cx:pt>
          <cx:pt idx="251">Pick up to Permittee Draft</cx:pt>
          <cx:pt idx="252">Pick up to Permittee Draft</cx:pt>
          <cx:pt idx="253">Pick up to Permittee Draft</cx:pt>
          <cx:pt idx="254">Pick up to Permittee Draft</cx:pt>
          <cx:pt idx="255">Pick up to Permittee Draft</cx:pt>
          <cx:pt idx="256">Pick up to Permittee Draft</cx:pt>
          <cx:pt idx="257">Pick up to Permittee Draft</cx:pt>
          <cx:pt idx="258">Pick up to Permittee Draft</cx:pt>
          <cx:pt idx="259">Pick up to Permittee Draft</cx:pt>
          <cx:pt idx="260">Pick up to Permittee Draft</cx:pt>
          <cx:pt idx="261">Pick up to Permittee Draft</cx:pt>
          <cx:pt idx="262">Pick up to Permittee Draft</cx:pt>
          <cx:pt idx="263">Pick up to Permittee Draft</cx:pt>
          <cx:pt idx="264">Pick up to Permittee Draft</cx:pt>
          <cx:pt idx="265">Pick up to Permittee Draft</cx:pt>
          <cx:pt idx="266">Pick up to Permittee Draft</cx:pt>
          <cx:pt idx="267">Pick up to Permittee Draft</cx:pt>
          <cx:pt idx="268">Pick up to Permittee Draft</cx:pt>
          <cx:pt idx="269">Pick up to Permittee Draft</cx:pt>
          <cx:pt idx="270">Pick up to Permittee Draft</cx:pt>
          <cx:pt idx="271">Pick up to Permittee Draft</cx:pt>
          <cx:pt idx="272">Pick up to Permittee Draft</cx:pt>
          <cx:pt idx="273">Pick up to Permittee Draft</cx:pt>
          <cx:pt idx="274">Pick up to Permittee Draft</cx:pt>
          <cx:pt idx="275">Pick up to Permittee Draft</cx:pt>
          <cx:pt idx="276">Pick up to Permittee Draft</cx:pt>
          <cx:pt idx="277">Pick up to Permittee Draft</cx:pt>
          <cx:pt idx="278">Pick up to Permittee Draft</cx:pt>
          <cx:pt idx="279">Pick up to Permittee Draft</cx:pt>
          <cx:pt idx="280">Pick up to Permittee Draft</cx:pt>
          <cx:pt idx="281">Pick up to Permittee Draft</cx:pt>
          <cx:pt idx="282">Pick up to Permittee Draft</cx:pt>
          <cx:pt idx="283">Pick up to Permittee Draft</cx:pt>
          <cx:pt idx="284">Pick up to Permittee Draft</cx:pt>
          <cx:pt idx="285">Pick up to Permittee Draft</cx:pt>
          <cx:pt idx="286">Pick up to Permittee Draft</cx:pt>
          <cx:pt idx="287">Pick up to Permittee Draft</cx:pt>
          <cx:pt idx="288">Pick up to Permittee Draft</cx:pt>
          <cx:pt idx="289">Pick up to Permittee Draft</cx:pt>
          <cx:pt idx="290">Pick up to Permittee Draft</cx:pt>
          <cx:pt idx="291">Pick up to Permittee Draft</cx:pt>
          <cx:pt idx="292">Pick up to Permittee Draft</cx:pt>
          <cx:pt idx="293">Pick up to Permittee Draft</cx:pt>
          <cx:pt idx="294">Pick up to Permittee Draft</cx:pt>
          <cx:pt idx="295">Pick up to Permittee Draft</cx:pt>
          <cx:pt idx="296">Pick up to Permittee Draft</cx:pt>
          <cx:pt idx="297">Pick up to Permittee Draft</cx:pt>
          <cx:pt idx="298">Pick up to Permittee Draft</cx:pt>
          <cx:pt idx="299">Pick up to Permittee Draft</cx:pt>
          <cx:pt idx="300">Pick up to Permittee Draft</cx:pt>
          <cx:pt idx="301">Pick up to Permittee Draft</cx:pt>
          <cx:pt idx="302">Pick up to Permittee Draft</cx:pt>
          <cx:pt idx="303">Pick up to Permittee Draft</cx:pt>
          <cx:pt idx="304">Pick up to Permittee Draft</cx:pt>
          <cx:pt idx="305">Pick up to Permittee Draft</cx:pt>
          <cx:pt idx="306">Pick up to Permittee Draft</cx:pt>
          <cx:pt idx="307">Pick up to Permittee Draft</cx:pt>
          <cx:pt idx="308">Pick up to Permittee Draft</cx:pt>
          <cx:pt idx="309">Pick up to Permittee Draft</cx:pt>
          <cx:pt idx="310">Pick up to Permittee Draft</cx:pt>
          <cx:pt idx="311">Pick up to Permittee Draft</cx:pt>
          <cx:pt idx="312">Pick up to Permittee Draft</cx:pt>
          <cx:pt idx="313">Pick up to Permittee Draft</cx:pt>
          <cx:pt idx="314">Pick up to Permittee Draft</cx:pt>
          <cx:pt idx="315">Pick up to Permittee Draft</cx:pt>
          <cx:pt idx="316">Pick up to Permittee Draft</cx:pt>
          <cx:pt idx="317">Pick up to Permittee Draft</cx:pt>
          <cx:pt idx="318">Pick up to Permittee Draft</cx:pt>
          <cx:pt idx="319">Pick up to Permittee Draft</cx:pt>
          <cx:pt idx="320">Pick up to Permittee Draft</cx:pt>
          <cx:pt idx="321">Pick up to Permittee Draft</cx:pt>
          <cx:pt idx="322">Pick up to Permittee Draft</cx:pt>
          <cx:pt idx="323">Pick up to Permittee Draft</cx:pt>
          <cx:pt idx="324">Pick up to Permittee Draft</cx:pt>
          <cx:pt idx="325">Pick up to Permittee Draft</cx:pt>
          <cx:pt idx="326">Pick up to Permittee Draft</cx:pt>
          <cx:pt idx="327">Pick up to Permittee Draft</cx:pt>
          <cx:pt idx="328">Pick up to Permittee Draft</cx:pt>
          <cx:pt idx="329">Pick up to Permittee Draft</cx:pt>
          <cx:pt idx="330">Pick up to Permittee Draft</cx:pt>
          <cx:pt idx="331">Pick up to Permittee Draft</cx:pt>
          <cx:pt idx="332">Pick up to Permittee Draft</cx:pt>
          <cx:pt idx="333">Pick up to Permittee Draft</cx:pt>
          <cx:pt idx="334">Pick up to Permittee Draft</cx:pt>
          <cx:pt idx="335">Pick up to Permittee Draft</cx:pt>
          <cx:pt idx="336">Pick up to Permittee Draft</cx:pt>
          <cx:pt idx="337">Pick up to Permittee Draft</cx:pt>
          <cx:pt idx="338">Pick up to Permittee Draft</cx:pt>
          <cx:pt idx="339">Pick up to Permittee Draft</cx:pt>
          <cx:pt idx="340">Pick up to Permittee Draft</cx:pt>
          <cx:pt idx="341">Pick up to Permittee Draft</cx:pt>
          <cx:pt idx="342">Pick up to Permittee Draft</cx:pt>
          <cx:pt idx="343">Pick up to Permittee Draft</cx:pt>
          <cx:pt idx="344">Pick up to Permittee Draft</cx:pt>
          <cx:pt idx="345">Pick up to Permittee Draft</cx:pt>
          <cx:pt idx="346">Pick up to Permittee Draft</cx:pt>
          <cx:pt idx="347">Pick up to Permittee Draft</cx:pt>
          <cx:pt idx="348">Pick up to Permittee Draft</cx:pt>
          <cx:pt idx="349">Pick up to Permittee Draft</cx:pt>
          <cx:pt idx="350">Pick up to Permittee Draft</cx:pt>
          <cx:pt idx="351">Pick up to Permittee Draft</cx:pt>
          <cx:pt idx="352">Pick up to Permittee Draft</cx:pt>
          <cx:pt idx="353">Pick up to Permittee Draft</cx:pt>
          <cx:pt idx="354">Pick up to Permittee Draft</cx:pt>
          <cx:pt idx="355">Pick up to Permittee Draft</cx:pt>
          <cx:pt idx="356">Pick up to Permittee Draft</cx:pt>
          <cx:pt idx="357">Pick up to Permittee Draft</cx:pt>
          <cx:pt idx="358">Pick up to Permittee Draft</cx:pt>
          <cx:pt idx="359">Pick up to Permittee Draft</cx:pt>
          <cx:pt idx="360">Pick up to Permittee Draft</cx:pt>
          <cx:pt idx="361">Pick up to Permittee Draft</cx:pt>
          <cx:pt idx="362">Pick up to Permittee Draft</cx:pt>
          <cx:pt idx="363">Pick up to Permittee Draft</cx:pt>
          <cx:pt idx="364">Pick up to Permittee Draft</cx:pt>
          <cx:pt idx="365">Pick up to Permittee Draft</cx:pt>
          <cx:pt idx="366">Pick up to Permittee Draft</cx:pt>
          <cx:pt idx="367">Pick up to Permittee Draft</cx:pt>
          <cx:pt idx="368">Pick up to Permittee Draft</cx:pt>
          <cx:pt idx="369">Pick up to Permittee Draft</cx:pt>
          <cx:pt idx="370">Pick up to Permittee Draft</cx:pt>
          <cx:pt idx="371">Pick up to Permittee Draft</cx:pt>
          <cx:pt idx="372">Pick up to Permittee Draft</cx:pt>
          <cx:pt idx="373">Pick up to Permittee Draft</cx:pt>
          <cx:pt idx="374">Pick up to Permittee Draft</cx:pt>
          <cx:pt idx="375">Pick up to Permittee Draft</cx:pt>
          <cx:pt idx="376">Pick up to Permittee Draft</cx:pt>
          <cx:pt idx="377">Pick up to Permittee Draft</cx:pt>
          <cx:pt idx="378">Pick up to Permittee Draft</cx:pt>
          <cx:pt idx="379">Pick up to Permittee Draft</cx:pt>
          <cx:pt idx="380">Pick up to Permittee Draft</cx:pt>
          <cx:pt idx="381">Pick up to Permittee Draft</cx:pt>
          <cx:pt idx="382">Pick up to Permittee Draft</cx:pt>
          <cx:pt idx="383">Pick up to Permittee Draft</cx:pt>
          <cx:pt idx="384">Pick up to Permittee Draft</cx:pt>
          <cx:pt idx="385">Pick up to Permittee Draft</cx:pt>
          <cx:pt idx="386">Pick up to Permittee Draft</cx:pt>
          <cx:pt idx="387">Pick up to Permittee Draft</cx:pt>
          <cx:pt idx="388">Pick up to Permittee Draft</cx:pt>
          <cx:pt idx="389">Pick up to Permittee Draft</cx:pt>
          <cx:pt idx="390">Pick up to Permittee Draft</cx:pt>
          <cx:pt idx="391">Pick up to Permittee Draft</cx:pt>
          <cx:pt idx="392">Pick up to Permittee Draft</cx:pt>
          <cx:pt idx="393">Pick up to Permittee Draft</cx:pt>
          <cx:pt idx="394">Pick up to Permittee Draft</cx:pt>
          <cx:pt idx="395">Pick up to Permittee Draft</cx:pt>
          <cx:pt idx="396">Pick up to Permittee Draft</cx:pt>
          <cx:pt idx="397">Pick up to Permittee Draft</cx:pt>
          <cx:pt idx="398">Pick up to Permittee Draft</cx:pt>
          <cx:pt idx="399">Pick up to Permittee Draft</cx:pt>
          <cx:pt idx="400">Pick up to Permittee Draft</cx:pt>
          <cx:pt idx="401">Pick up to Permittee Draft</cx:pt>
          <cx:pt idx="402">Pick up to Permittee Draft</cx:pt>
          <cx:pt idx="403">Pick up to Permittee Draft</cx:pt>
          <cx:pt idx="404">Pick up to Permittee Draft</cx:pt>
          <cx:pt idx="405">Pick up to Permittee Draft</cx:pt>
          <cx:pt idx="406">Pick up to Permittee Draft</cx:pt>
          <cx:pt idx="407">Pick up to Permittee Draft</cx:pt>
          <cx:pt idx="408">Pick-Up to Issuance</cx:pt>
          <cx:pt idx="409">Pick-Up to Issuance</cx:pt>
          <cx:pt idx="410">Pick-Up to Issuance</cx:pt>
          <cx:pt idx="411">Pick-Up to Issuance</cx:pt>
          <cx:pt idx="412">Pick-Up to Issuance</cx:pt>
          <cx:pt idx="413">Pick-Up to Issuance</cx:pt>
          <cx:pt idx="414">Pick-Up to Issuance</cx:pt>
          <cx:pt idx="415">Pick-Up to Issuance</cx:pt>
          <cx:pt idx="416">Pick-Up to Issuance</cx:pt>
          <cx:pt idx="417">Pick-Up to Issuance</cx:pt>
          <cx:pt idx="418">Pick-Up to Issuance</cx:pt>
          <cx:pt idx="419">Pick-Up to Issuance</cx:pt>
          <cx:pt idx="420">Pick-Up to Issuance</cx:pt>
          <cx:pt idx="421">Pick-Up to Issuance</cx:pt>
          <cx:pt idx="422">Pick-Up to Issuance</cx:pt>
          <cx:pt idx="423">Pick-Up to Issuance</cx:pt>
          <cx:pt idx="424">Pick-Up to Issuance</cx:pt>
          <cx:pt idx="425">Pick-Up to Issuance</cx:pt>
          <cx:pt idx="426">Pick-Up to Issuance</cx:pt>
          <cx:pt idx="427">Pick-Up to Issuance</cx:pt>
          <cx:pt idx="428">Pick-Up to Issuance</cx:pt>
          <cx:pt idx="429">Pick-Up to Issuance</cx:pt>
          <cx:pt idx="430">Pick-Up to Issuance</cx:pt>
          <cx:pt idx="431">Pick-Up to Issuance</cx:pt>
          <cx:pt idx="432">Pick-Up to Issuance</cx:pt>
          <cx:pt idx="433">Pick-Up to Issuance</cx:pt>
          <cx:pt idx="434">Pick-Up to Issuance</cx:pt>
          <cx:pt idx="435">Pick-Up to Issuance</cx:pt>
          <cx:pt idx="436">Pick-Up to Issuance</cx:pt>
          <cx:pt idx="437">Pick-Up to Issuance</cx:pt>
          <cx:pt idx="438">Pick-Up to Issuance</cx:pt>
          <cx:pt idx="439">Pick-Up to Issuance</cx:pt>
          <cx:pt idx="440">Pick-Up to Issuance</cx:pt>
          <cx:pt idx="441">Pick-Up to Issuance</cx:pt>
          <cx:pt idx="442">Pick-Up to Issuance</cx:pt>
          <cx:pt idx="443">Pick-Up to Issuance</cx:pt>
          <cx:pt idx="444">Pick-Up to Issuance</cx:pt>
          <cx:pt idx="445">Pick-Up to Issuance</cx:pt>
          <cx:pt idx="446">Pick-Up to Issuance</cx:pt>
          <cx:pt idx="447">Pick-Up to Issuance</cx:pt>
          <cx:pt idx="448">Pick-Up to Issuance</cx:pt>
          <cx:pt idx="449">Pick-Up to Issuance</cx:pt>
          <cx:pt idx="450">Pick-Up to Issuance</cx:pt>
          <cx:pt idx="451">Pick-Up to Issuance</cx:pt>
          <cx:pt idx="452">Pick-Up to Issuance</cx:pt>
          <cx:pt idx="453">Pick-Up to Issuance</cx:pt>
          <cx:pt idx="454">Pick-Up to Issuance</cx:pt>
          <cx:pt idx="455">Pick-Up to Issuance</cx:pt>
          <cx:pt idx="456">Pick-Up to Issuance</cx:pt>
          <cx:pt idx="457">Pick-Up to Issuance</cx:pt>
          <cx:pt idx="458">Pick-Up to Issuance</cx:pt>
          <cx:pt idx="459">Pick-Up to Issuance</cx:pt>
          <cx:pt idx="460">Pick-Up to Issuance</cx:pt>
          <cx:pt idx="461">Pick-Up to Issuance</cx:pt>
          <cx:pt idx="462">Pick-Up to Issuance</cx:pt>
          <cx:pt idx="463">Pick-Up to Issuance</cx:pt>
          <cx:pt idx="464">Pick-Up to Issuance</cx:pt>
          <cx:pt idx="465">Pick-Up to Issuance</cx:pt>
          <cx:pt idx="466">Pick-Up to Issuance</cx:pt>
          <cx:pt idx="467">Pick-Up to Issuance</cx:pt>
          <cx:pt idx="468">Pick-Up to Issuance</cx:pt>
          <cx:pt idx="469">Pick-Up to Issuance</cx:pt>
          <cx:pt idx="470">Pick-Up to Issuance</cx:pt>
          <cx:pt idx="471">Pick-Up to Issuance</cx:pt>
          <cx:pt idx="472">Pick-Up to Issuance</cx:pt>
          <cx:pt idx="473">Pick-Up to Issuance</cx:pt>
          <cx:pt idx="474">Pick-Up to Issuance</cx:pt>
          <cx:pt idx="475">Pick-Up to Issuance</cx:pt>
          <cx:pt idx="476">Pick-Up to Issuance</cx:pt>
          <cx:pt idx="477">Pick-Up to Issuance</cx:pt>
          <cx:pt idx="478">Pick-Up to Issuance</cx:pt>
          <cx:pt idx="479">Pick-Up to Issuance</cx:pt>
          <cx:pt idx="480">Pick-Up to Issuance</cx:pt>
          <cx:pt idx="481">Pick-Up to Issuance</cx:pt>
          <cx:pt idx="482">Pick-Up to Issuance</cx:pt>
          <cx:pt idx="483">Pick-Up to Issuance</cx:pt>
          <cx:pt idx="484">Pick-Up to Issuance</cx:pt>
          <cx:pt idx="485">Pick-Up to Issuance</cx:pt>
          <cx:pt idx="486">Pick-Up to Issuance</cx:pt>
          <cx:pt idx="487">Pick-Up to Issuance</cx:pt>
          <cx:pt idx="488">Pick-Up to Issuance</cx:pt>
          <cx:pt idx="489">Pick-Up to Issuance</cx:pt>
          <cx:pt idx="490">Pick-Up to Issuance</cx:pt>
          <cx:pt idx="491">Pick-Up to Issuance</cx:pt>
          <cx:pt idx="492">Pick-Up to Issuance</cx:pt>
          <cx:pt idx="493">Pick-Up to Issuance</cx:pt>
          <cx:pt idx="494">Pick-Up to Issuance</cx:pt>
          <cx:pt idx="495">Pick-Up to Issuance</cx:pt>
          <cx:pt idx="496">Pick-Up to Issuance</cx:pt>
          <cx:pt idx="497">Pick-Up to Issuance</cx:pt>
          <cx:pt idx="498">Pick-Up to Issuance</cx:pt>
          <cx:pt idx="499">Pick-Up to Issuance</cx:pt>
          <cx:pt idx="500">Pick-Up to Issuance</cx:pt>
          <cx:pt idx="501">Pick-Up to Issuance</cx:pt>
          <cx:pt idx="502">Pick-Up to Issuance</cx:pt>
          <cx:pt idx="503">Pick-Up to Issuance</cx:pt>
          <cx:pt idx="504">Pick-Up to Issuance</cx:pt>
          <cx:pt idx="505">Pick-Up to Issuance</cx:pt>
          <cx:pt idx="506">Pick-Up to Issuance</cx:pt>
          <cx:pt idx="507">Pick-Up to Issuance</cx:pt>
          <cx:pt idx="508">Pick-Up to Issuance</cx:pt>
          <cx:pt idx="509">Pick-Up to Issuance</cx:pt>
          <cx:pt idx="510">Pick-Up to Issuance</cx:pt>
          <cx:pt idx="511">Pick-Up to Issuance</cx:pt>
          <cx:pt idx="512">Pick-Up to Issuance</cx:pt>
          <cx:pt idx="513">Pick-Up to Issuance</cx:pt>
          <cx:pt idx="514">Pick-Up to Issuance</cx:pt>
          <cx:pt idx="515">Pick-Up to Issuance</cx:pt>
          <cx:pt idx="516">Pick-Up to Issuance</cx:pt>
          <cx:pt idx="517">Pick-Up to Issuance</cx:pt>
          <cx:pt idx="518">Pick-Up to Issuance</cx:pt>
          <cx:pt idx="519">Pick-Up to Issuance</cx:pt>
          <cx:pt idx="520">Pick-Up to Issuance</cx:pt>
          <cx:pt idx="521">Pick-Up to Issuance</cx:pt>
          <cx:pt idx="522">Pick-Up to Issuance</cx:pt>
          <cx:pt idx="523">Pick-Up to Issuance</cx:pt>
          <cx:pt idx="524">Pick-Up to Issuance</cx:pt>
          <cx:pt idx="525">Pick-Up to Issuance</cx:pt>
          <cx:pt idx="526">Pick-Up to Issuance</cx:pt>
          <cx:pt idx="527">Pick-Up to Issuance</cx:pt>
          <cx:pt idx="528">Pick-Up to Issuance</cx:pt>
          <cx:pt idx="529">Pick-Up to Issuance</cx:pt>
          <cx:pt idx="530">Pick-Up to Issuance</cx:pt>
          <cx:pt idx="531">Pick-Up to Issuance</cx:pt>
          <cx:pt idx="532">Pick-Up to Issuance</cx:pt>
          <cx:pt idx="533">Pick-Up to Issuance</cx:pt>
          <cx:pt idx="534">Pick-Up to Issuance</cx:pt>
          <cx:pt idx="535">Pick-Up to Issuance</cx:pt>
          <cx:pt idx="536">Pick-Up to Issuance</cx:pt>
          <cx:pt idx="537">Pick-Up to Issuance</cx:pt>
          <cx:pt idx="538">Pick-Up to Issuance</cx:pt>
          <cx:pt idx="539">Pick-Up to Issuance</cx:pt>
          <cx:pt idx="540">Pick-Up to Issuance</cx:pt>
          <cx:pt idx="541">Pick-Up to Issuance</cx:pt>
          <cx:pt idx="542">Pick-Up to Issuance</cx:pt>
          <cx:pt idx="543">Pick-Up to Issuance</cx:pt>
          <cx:pt idx="544">Pick-Up to Issuance</cx:pt>
          <cx:pt idx="545">Pick-Up to Issuance</cx:pt>
          <cx:pt idx="546">Pick-Up to Issuance</cx:pt>
          <cx:pt idx="547">Pick-Up to Issuance</cx:pt>
          <cx:pt idx="548">Pick-Up to Issuance</cx:pt>
          <cx:pt idx="549">Pick-Up to Issuance</cx:pt>
          <cx:pt idx="550">Pick-Up to Issuance</cx:pt>
          <cx:pt idx="551">Pick-Up to Issuance</cx:pt>
          <cx:pt idx="552">Pick-Up to Issuance</cx:pt>
          <cx:pt idx="553">Pick-Up to Issuance</cx:pt>
          <cx:pt idx="554">Pick-Up to Issuance</cx:pt>
          <cx:pt idx="555">Pick-Up to Issuance</cx:pt>
          <cx:pt idx="556">Pick-Up to Issuance</cx:pt>
          <cx:pt idx="557">Pick-Up to Issuance</cx:pt>
          <cx:pt idx="558">Pick-Up to Issuance</cx:pt>
          <cx:pt idx="559">Pick-Up to Issuance</cx:pt>
          <cx:pt idx="560">Pick-Up to Issuance</cx:pt>
          <cx:pt idx="561">Pick-Up to Issuance</cx:pt>
          <cx:pt idx="562">Pick-Up to Issuance</cx:pt>
          <cx:pt idx="563">Pick-Up to Issuance</cx:pt>
          <cx:pt idx="564">Pick-Up to Issuance</cx:pt>
          <cx:pt idx="565">Pick-Up to Issuance</cx:pt>
          <cx:pt idx="566">Pick-Up to Issuance</cx:pt>
          <cx:pt idx="567">Pick-Up to Issuance</cx:pt>
          <cx:pt idx="568">Pick-Up to Issuance</cx:pt>
          <cx:pt idx="569">Pick-Up to Issuance</cx:pt>
          <cx:pt idx="570">Pick-Up to Issuance</cx:pt>
          <cx:pt idx="571">Pick-Up to Issuance</cx:pt>
          <cx:pt idx="572">Pick-Up to Issuance</cx:pt>
          <cx:pt idx="573">Pick-Up to Issuance</cx:pt>
          <cx:pt idx="574">Pick-Up to Issuance</cx:pt>
          <cx:pt idx="575">Pick-Up to Issuance</cx:pt>
          <cx:pt idx="576">Pick-Up to Issuance</cx:pt>
          <cx:pt idx="577">Pick-Up to Issuance</cx:pt>
          <cx:pt idx="578">Pick-Up to Issuance</cx:pt>
          <cx:pt idx="579">Pick-Up to Issuance</cx:pt>
          <cx:pt idx="580">Pick-Up to Issuance</cx:pt>
          <cx:pt idx="581">Pick-Up to Issuance</cx:pt>
          <cx:pt idx="582">Pick-Up to Issuance</cx:pt>
          <cx:pt idx="583">Pick-Up to Issuance</cx:pt>
          <cx:pt idx="584">Pick-Up to Issuance</cx:pt>
          <cx:pt idx="585">Pick-Up to Issuance</cx:pt>
          <cx:pt idx="586">Pick-Up to Issuance</cx:pt>
          <cx:pt idx="587">Pick-Up to Issuance</cx:pt>
          <cx:pt idx="588">Pick-Up to Issuance</cx:pt>
          <cx:pt idx="589">Pick-Up to Issuance</cx:pt>
          <cx:pt idx="590">Pick-Up to Issuance</cx:pt>
          <cx:pt idx="591">Pick-Up to Issuance</cx:pt>
          <cx:pt idx="592">Pick-Up to Issuance</cx:pt>
          <cx:pt idx="593">Pick-Up to Issuance</cx:pt>
          <cx:pt idx="594">Pick-Up to Issuance</cx:pt>
          <cx:pt idx="595">Pick-Up to Issuance</cx:pt>
          <cx:pt idx="596">Pick-Up to Issuance</cx:pt>
          <cx:pt idx="597">Pick-Up to Issuance</cx:pt>
          <cx:pt idx="598">Pick-Up to Issuance</cx:pt>
          <cx:pt idx="599">Pick-Up to Issuance</cx:pt>
          <cx:pt idx="600">Pick-Up to Issuance</cx:pt>
          <cx:pt idx="601">Pick-Up to Issuance</cx:pt>
          <cx:pt idx="602">Pick-Up to Issuance</cx:pt>
          <cx:pt idx="603">Pick-Up to Issuance</cx:pt>
          <cx:pt idx="604">Pick-Up to Issuance</cx:pt>
          <cx:pt idx="605">Pick-Up to Issuance</cx:pt>
          <cx:pt idx="606">Pick-Up to Issuance</cx:pt>
          <cx:pt idx="607">Pick-Up to Issuance</cx:pt>
          <cx:pt idx="608">Pick-Up to Issuance</cx:pt>
          <cx:pt idx="609">Pick-Up to Issuance</cx:pt>
          <cx:pt idx="610">Pick-Up to Issuance</cx:pt>
          <cx:pt idx="611">Pick-Up to Issuance</cx:pt>
        </cx:lvl>
      </cx:strDim>
      <cx:numDim type="val">
        <cx:f>'2. Summary_2'!$C$2:$C$613</cx:f>
        <cx:lvl ptCount="612" formatCode="General">
          <cx:pt idx="0">121</cx:pt>
          <cx:pt idx="1">1267</cx:pt>
          <cx:pt idx="2">52</cx:pt>
          <cx:pt idx="3">18</cx:pt>
          <cx:pt idx="4">140</cx:pt>
          <cx:pt idx="5">13</cx:pt>
          <cx:pt idx="6">46</cx:pt>
          <cx:pt idx="7">111</cx:pt>
          <cx:pt idx="8">125</cx:pt>
          <cx:pt idx="9">79</cx:pt>
          <cx:pt idx="10">151</cx:pt>
          <cx:pt idx="11">759</cx:pt>
          <cx:pt idx="12">124</cx:pt>
          <cx:pt idx="13">202</cx:pt>
          <cx:pt idx="14">107</cx:pt>
          <cx:pt idx="15">127</cx:pt>
          <cx:pt idx="16">145</cx:pt>
          <cx:pt idx="17">147</cx:pt>
          <cx:pt idx="18">151</cx:pt>
          <cx:pt idx="19">191</cx:pt>
          <cx:pt idx="20">201</cx:pt>
          <cx:pt idx="21">65</cx:pt>
          <cx:pt idx="22">60</cx:pt>
          <cx:pt idx="23">127</cx:pt>
          <cx:pt idx="24">106</cx:pt>
          <cx:pt idx="25">104</cx:pt>
          <cx:pt idx="26">63</cx:pt>
          <cx:pt idx="27">154</cx:pt>
          <cx:pt idx="28">117</cx:pt>
          <cx:pt idx="204">295</cx:pt>
          <cx:pt idx="205">352</cx:pt>
          <cx:pt idx="206">98</cx:pt>
          <cx:pt idx="207">198</cx:pt>
          <cx:pt idx="208">109</cx:pt>
          <cx:pt idx="209">50</cx:pt>
          <cx:pt idx="210">69</cx:pt>
          <cx:pt idx="211">141</cx:pt>
          <cx:pt idx="212">192</cx:pt>
          <cx:pt idx="213">29</cx:pt>
          <cx:pt idx="214">101</cx:pt>
          <cx:pt idx="215">111</cx:pt>
          <cx:pt idx="216">77</cx:pt>
          <cx:pt idx="217">105</cx:pt>
          <cx:pt idx="218">139</cx:pt>
          <cx:pt idx="219">77</cx:pt>
          <cx:pt idx="220">39</cx:pt>
          <cx:pt idx="221">60</cx:pt>
          <cx:pt idx="222">85</cx:pt>
          <cx:pt idx="223">63</cx:pt>
          <cx:pt idx="224">171</cx:pt>
          <cx:pt idx="225">57</cx:pt>
          <cx:pt idx="226">143</cx:pt>
          <cx:pt idx="227">66</cx:pt>
          <cx:pt idx="228">52</cx:pt>
          <cx:pt idx="229">366</cx:pt>
          <cx:pt idx="230">125</cx:pt>
          <cx:pt idx="231">146</cx:pt>
          <cx:pt idx="232">66</cx:pt>
          <cx:pt idx="408">364</cx:pt>
          <cx:pt idx="409">440</cx:pt>
          <cx:pt idx="410">165</cx:pt>
          <cx:pt idx="411">437</cx:pt>
          <cx:pt idx="412">160</cx:pt>
          <cx:pt idx="413">133</cx:pt>
          <cx:pt idx="414">109</cx:pt>
          <cx:pt idx="415">225</cx:pt>
          <cx:pt idx="416">401</cx:pt>
          <cx:pt idx="417">78</cx:pt>
          <cx:pt idx="418">343</cx:pt>
          <cx:pt idx="419">215</cx:pt>
          <cx:pt idx="420">142</cx:pt>
          <cx:pt idx="421">198</cx:pt>
          <cx:pt idx="422">211</cx:pt>
          <cx:pt idx="423">212</cx:pt>
          <cx:pt idx="424">115</cx:pt>
          <cx:pt idx="425">106</cx:pt>
          <cx:pt idx="426">161</cx:pt>
          <cx:pt idx="427">146</cx:pt>
          <cx:pt idx="428">293</cx:pt>
          <cx:pt idx="429">111</cx:pt>
          <cx:pt idx="430">198</cx:pt>
          <cx:pt idx="431">141</cx:pt>
          <cx:pt idx="432">110</cx:pt>
          <cx:pt idx="433">449</cx:pt>
          <cx:pt idx="434">187</cx:pt>
          <cx:pt idx="435">344</cx:pt>
          <cx:pt idx="436">176</cx:pt>
        </cx:lvl>
      </cx:numDim>
    </cx:data>
  </cx:chartData>
  <cx:chart>
    <cx:title pos="t" align="ctr" overlay="0">
      <cx:tx>
        <cx:rich>
          <a:bodyPr rot="0" spcFirstLastPara="1" vertOverflow="ellipsis" vert="horz" wrap="square" lIns="0" tIns="0" rIns="0" bIns="0" anchor="ctr" anchorCtr="1"/>
          <a:lstStyle/>
          <a:p>
            <a:pPr algn="ctr">
              <a:defRPr/>
            </a:pPr>
            <a:r>
              <a:rPr lang="en-US"/>
              <a:t># of days between milestone dates,</a:t>
            </a:r>
          </a:p>
          <a:p>
            <a:pPr algn="ctr">
              <a:defRPr/>
            </a:pPr>
            <a:r>
              <a:rPr lang="en-US"/>
              <a:t>Delta vs. Tempo, for all priority projects from 2003-2017</a:t>
            </a:r>
          </a:p>
        </cx:rich>
      </cx:tx>
    </cx:title>
    <cx:plotArea>
      <cx:plotAreaRegion>
        <cx:series layoutId="boxWhisker" uniqueId="{626DCA2E-840C-4BC8-8D46-AE1F4B9A0977}">
          <cx:tx>
            <cx:txData>
              <cx:f>'2. Summary_2'!$B$1</cx:f>
              <cx:v>Delta</cx:v>
            </cx:txData>
          </cx:tx>
          <cx:dataId val="0"/>
          <cx:layoutPr>
            <cx:visibility meanLine="0" meanMarker="0" nonoutliers="0" outliers="0"/>
            <cx:statistics quartileMethod="exclusive"/>
          </cx:layoutPr>
        </cx:series>
        <cx:series layoutId="boxWhisker" uniqueId="{1EBFB539-40FA-4F2F-90D9-CC2E74A47BEE}">
          <cx:tx>
            <cx:txData>
              <cx:f>'2. Summary_2'!$C$1</cx:f>
              <cx:v>Tempo</cx:v>
            </cx:txData>
          </cx:tx>
          <cx:dataId val="1"/>
          <cx:layoutPr>
            <cx:visibility meanLine="0" meanMarker="0" nonoutliers="0" outliers="0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</cx:axis>
    </cx:plotArea>
    <cx:legend pos="b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'8. Staff experience'!$F$2:$F$70</cx:f>
        <cx:lvl ptCount="69">
          <cx:pt idx="0">Receipt to Pick-Up</cx:pt>
          <cx:pt idx="1">Receipt to Pick-Up</cx:pt>
          <cx:pt idx="2">Receipt to Pick-Up</cx:pt>
          <cx:pt idx="3">Receipt to Pick-Up</cx:pt>
          <cx:pt idx="4">Receipt to Pick-Up</cx:pt>
          <cx:pt idx="5">Receipt to Pick-Up</cx:pt>
          <cx:pt idx="6">Receipt to Pick-Up</cx:pt>
          <cx:pt idx="7">Receipt to Pick-Up</cx:pt>
          <cx:pt idx="8">Receipt to Pick-Up</cx:pt>
          <cx:pt idx="9">Receipt to Pick-Up</cx:pt>
          <cx:pt idx="10">Receipt to Pick-Up</cx:pt>
          <cx:pt idx="11">Receipt to Pick-Up</cx:pt>
          <cx:pt idx="12">Receipt to Pick-Up</cx:pt>
          <cx:pt idx="13">Receipt to Pick-Up</cx:pt>
          <cx:pt idx="14">Receipt to Pick-Up</cx:pt>
          <cx:pt idx="15">Receipt to Pick-Up</cx:pt>
          <cx:pt idx="16">Receipt to Pick-Up</cx:pt>
          <cx:pt idx="17">Receipt to Pick-Up</cx:pt>
          <cx:pt idx="18">Receipt to Pick-Up</cx:pt>
          <cx:pt idx="19">Receipt to Pick-Up</cx:pt>
          <cx:pt idx="20">Receipt to Pick-Up</cx:pt>
          <cx:pt idx="21">Receipt to Pick-Up</cx:pt>
          <cx:pt idx="22">Receipt to Pick-Up</cx:pt>
          <cx:pt idx="23">Pick-Up to Permittee Draft</cx:pt>
          <cx:pt idx="24">Pick-Up to Permittee Draft</cx:pt>
          <cx:pt idx="25">Pick-Up to Permittee Draft</cx:pt>
          <cx:pt idx="26">Pick-Up to Permittee Draft</cx:pt>
          <cx:pt idx="27">Pick-Up to Permittee Draft</cx:pt>
          <cx:pt idx="28">Pick-Up to Permittee Draft</cx:pt>
          <cx:pt idx="29">Pick-Up to Permittee Draft</cx:pt>
          <cx:pt idx="30">Pick-Up to Permittee Draft</cx:pt>
          <cx:pt idx="31">Pick-Up to Permittee Draft</cx:pt>
          <cx:pt idx="32">Pick-Up to Permittee Draft</cx:pt>
          <cx:pt idx="33">Pick-Up to Permittee Draft</cx:pt>
          <cx:pt idx="34">Pick-Up to Permittee Draft</cx:pt>
          <cx:pt idx="35">Pick-Up to Permittee Draft</cx:pt>
          <cx:pt idx="36">Pick-Up to Permittee Draft</cx:pt>
          <cx:pt idx="37">Pick-Up to Permittee Draft</cx:pt>
          <cx:pt idx="38">Pick-Up to Permittee Draft</cx:pt>
          <cx:pt idx="39">Pick-Up to Permittee Draft</cx:pt>
          <cx:pt idx="40">Pick-Up to Permittee Draft</cx:pt>
          <cx:pt idx="41">Pick-Up to Permittee Draft</cx:pt>
          <cx:pt idx="42">Pick-Up to Permittee Draft</cx:pt>
          <cx:pt idx="43">Pick-Up to Permittee Draft</cx:pt>
          <cx:pt idx="44">Pick-Up to Permittee Draft</cx:pt>
          <cx:pt idx="45">Pick-Up to Permittee Draft</cx:pt>
          <cx:pt idx="46">Pick-Up to Issuance</cx:pt>
          <cx:pt idx="47">Pick-Up to Issuance</cx:pt>
          <cx:pt idx="48">Pick-Up to Issuance</cx:pt>
          <cx:pt idx="49">Pick-Up to Issuance</cx:pt>
          <cx:pt idx="50">Pick-Up to Issuance</cx:pt>
          <cx:pt idx="51">Pick-Up to Issuance</cx:pt>
          <cx:pt idx="52">Pick-Up to Issuance</cx:pt>
          <cx:pt idx="53">Pick-Up to Issuance</cx:pt>
          <cx:pt idx="54">Pick-Up to Issuance</cx:pt>
          <cx:pt idx="55">Pick-Up to Issuance</cx:pt>
          <cx:pt idx="56">Pick-Up to Issuance</cx:pt>
          <cx:pt idx="57">Pick-Up to Issuance</cx:pt>
          <cx:pt idx="58">Pick-Up to Issuance</cx:pt>
          <cx:pt idx="59">Pick-Up to Issuance</cx:pt>
          <cx:pt idx="60">Pick-Up to Issuance</cx:pt>
          <cx:pt idx="61">Pick-Up to Issuance</cx:pt>
          <cx:pt idx="62">Pick-Up to Issuance</cx:pt>
          <cx:pt idx="63">Pick-Up to Issuance</cx:pt>
          <cx:pt idx="64">Pick-Up to Issuance</cx:pt>
          <cx:pt idx="65">Pick-Up to Issuance</cx:pt>
          <cx:pt idx="66">Pick-Up to Issuance</cx:pt>
          <cx:pt idx="67">Pick-Up to Issuance</cx:pt>
          <cx:pt idx="68">Pick-Up to Issuance</cx:pt>
        </cx:lvl>
      </cx:strDim>
      <cx:numDim type="val">
        <cx:f>'8. Staff experience'!$G$2:$G$70</cx:f>
        <cx:lvl ptCount="69" formatCode="General">
          <cx:pt idx="0">665</cx:pt>
          <cx:pt idx="1">144</cx:pt>
          <cx:pt idx="2">7</cx:pt>
          <cx:pt idx="3">1589</cx:pt>
          <cx:pt idx="4">54</cx:pt>
          <cx:pt idx="5">47</cx:pt>
          <cx:pt idx="6">106</cx:pt>
          <cx:pt idx="7">0</cx:pt>
          <cx:pt idx="8">21</cx:pt>
          <cx:pt idx="9">26</cx:pt>
          <cx:pt idx="10">40</cx:pt>
          <cx:pt idx="11">59</cx:pt>
          <cx:pt idx="12">17</cx:pt>
          <cx:pt idx="13">42</cx:pt>
          <cx:pt idx="14">92</cx:pt>
          <cx:pt idx="15">125</cx:pt>
          <cx:pt idx="16">77</cx:pt>
          <cx:pt idx="17">1</cx:pt>
          <cx:pt idx="18">135</cx:pt>
          <cx:pt idx="19">135</cx:pt>
          <cx:pt idx="20">79</cx:pt>
          <cx:pt idx="21">15</cx:pt>
          <cx:pt idx="22">12</cx:pt>
          <cx:pt idx="23">496</cx:pt>
          <cx:pt idx="24">185</cx:pt>
          <cx:pt idx="25">127</cx:pt>
          <cx:pt idx="26">874</cx:pt>
          <cx:pt idx="27">117</cx:pt>
          <cx:pt idx="28">80</cx:pt>
          <cx:pt idx="29">8</cx:pt>
          <cx:pt idx="30">1</cx:pt>
          <cx:pt idx="31">331</cx:pt>
          <cx:pt idx="32">50</cx:pt>
          <cx:pt idx="33">589</cx:pt>
          <cx:pt idx="34">1088</cx:pt>
          <cx:pt idx="35">84</cx:pt>
          <cx:pt idx="36">352</cx:pt>
          <cx:pt idx="37">32</cx:pt>
          <cx:pt idx="38">163</cx:pt>
          <cx:pt idx="39">93</cx:pt>
          <cx:pt idx="40">163</cx:pt>
          <cx:pt idx="41">295</cx:pt>
          <cx:pt idx="42">295</cx:pt>
          <cx:pt idx="43">295</cx:pt>
          <cx:pt idx="44">28</cx:pt>
          <cx:pt idx="45">136</cx:pt>
          <cx:pt idx="46">602</cx:pt>
          <cx:pt idx="47">367</cx:pt>
          <cx:pt idx="48">216</cx:pt>
          <cx:pt idx="49">149</cx:pt>
          <cx:pt idx="50">196</cx:pt>
          <cx:pt idx="51">217</cx:pt>
          <cx:pt idx="52">215</cx:pt>
          <cx:pt idx="53">43</cx:pt>
          <cx:pt idx="54">672</cx:pt>
          <cx:pt idx="55">162</cx:pt>
          <cx:pt idx="56">1233</cx:pt>
          <cx:pt idx="57">1153</cx:pt>
          <cx:pt idx="58">150</cx:pt>
          <cx:pt idx="59">710</cx:pt>
          <cx:pt idx="60">92</cx:pt>
          <cx:pt idx="61">210</cx:pt>
          <cx:pt idx="62">134</cx:pt>
          <cx:pt idx="63">248</cx:pt>
          <cx:pt idx="64">230</cx:pt>
          <cx:pt idx="65">230</cx:pt>
          <cx:pt idx="66">364</cx:pt>
          <cx:pt idx="67">229</cx:pt>
          <cx:pt idx="68">191</cx:pt>
        </cx:lvl>
      </cx:numDim>
    </cx:data>
    <cx:data id="1">
      <cx:strDim type="cat">
        <cx:f>'8. Staff experience'!$F$2:$F$70</cx:f>
        <cx:lvl ptCount="69">
          <cx:pt idx="0">Receipt to Pick-Up</cx:pt>
          <cx:pt idx="1">Receipt to Pick-Up</cx:pt>
          <cx:pt idx="2">Receipt to Pick-Up</cx:pt>
          <cx:pt idx="3">Receipt to Pick-Up</cx:pt>
          <cx:pt idx="4">Receipt to Pick-Up</cx:pt>
          <cx:pt idx="5">Receipt to Pick-Up</cx:pt>
          <cx:pt idx="6">Receipt to Pick-Up</cx:pt>
          <cx:pt idx="7">Receipt to Pick-Up</cx:pt>
          <cx:pt idx="8">Receipt to Pick-Up</cx:pt>
          <cx:pt idx="9">Receipt to Pick-Up</cx:pt>
          <cx:pt idx="10">Receipt to Pick-Up</cx:pt>
          <cx:pt idx="11">Receipt to Pick-Up</cx:pt>
          <cx:pt idx="12">Receipt to Pick-Up</cx:pt>
          <cx:pt idx="13">Receipt to Pick-Up</cx:pt>
          <cx:pt idx="14">Receipt to Pick-Up</cx:pt>
          <cx:pt idx="15">Receipt to Pick-Up</cx:pt>
          <cx:pt idx="16">Receipt to Pick-Up</cx:pt>
          <cx:pt idx="17">Receipt to Pick-Up</cx:pt>
          <cx:pt idx="18">Receipt to Pick-Up</cx:pt>
          <cx:pt idx="19">Receipt to Pick-Up</cx:pt>
          <cx:pt idx="20">Receipt to Pick-Up</cx:pt>
          <cx:pt idx="21">Receipt to Pick-Up</cx:pt>
          <cx:pt idx="22">Receipt to Pick-Up</cx:pt>
          <cx:pt idx="23">Pick-Up to Permittee Draft</cx:pt>
          <cx:pt idx="24">Pick-Up to Permittee Draft</cx:pt>
          <cx:pt idx="25">Pick-Up to Permittee Draft</cx:pt>
          <cx:pt idx="26">Pick-Up to Permittee Draft</cx:pt>
          <cx:pt idx="27">Pick-Up to Permittee Draft</cx:pt>
          <cx:pt idx="28">Pick-Up to Permittee Draft</cx:pt>
          <cx:pt idx="29">Pick-Up to Permittee Draft</cx:pt>
          <cx:pt idx="30">Pick-Up to Permittee Draft</cx:pt>
          <cx:pt idx="31">Pick-Up to Permittee Draft</cx:pt>
          <cx:pt idx="32">Pick-Up to Permittee Draft</cx:pt>
          <cx:pt idx="33">Pick-Up to Permittee Draft</cx:pt>
          <cx:pt idx="34">Pick-Up to Permittee Draft</cx:pt>
          <cx:pt idx="35">Pick-Up to Permittee Draft</cx:pt>
          <cx:pt idx="36">Pick-Up to Permittee Draft</cx:pt>
          <cx:pt idx="37">Pick-Up to Permittee Draft</cx:pt>
          <cx:pt idx="38">Pick-Up to Permittee Draft</cx:pt>
          <cx:pt idx="39">Pick-Up to Permittee Draft</cx:pt>
          <cx:pt idx="40">Pick-Up to Permittee Draft</cx:pt>
          <cx:pt idx="41">Pick-Up to Permittee Draft</cx:pt>
          <cx:pt idx="42">Pick-Up to Permittee Draft</cx:pt>
          <cx:pt idx="43">Pick-Up to Permittee Draft</cx:pt>
          <cx:pt idx="44">Pick-Up to Permittee Draft</cx:pt>
          <cx:pt idx="45">Pick-Up to Permittee Draft</cx:pt>
          <cx:pt idx="46">Pick-Up to Issuance</cx:pt>
          <cx:pt idx="47">Pick-Up to Issuance</cx:pt>
          <cx:pt idx="48">Pick-Up to Issuance</cx:pt>
          <cx:pt idx="49">Pick-Up to Issuance</cx:pt>
          <cx:pt idx="50">Pick-Up to Issuance</cx:pt>
          <cx:pt idx="51">Pick-Up to Issuance</cx:pt>
          <cx:pt idx="52">Pick-Up to Issuance</cx:pt>
          <cx:pt idx="53">Pick-Up to Issuance</cx:pt>
          <cx:pt idx="54">Pick-Up to Issuance</cx:pt>
          <cx:pt idx="55">Pick-Up to Issuance</cx:pt>
          <cx:pt idx="56">Pick-Up to Issuance</cx:pt>
          <cx:pt idx="57">Pick-Up to Issuance</cx:pt>
          <cx:pt idx="58">Pick-Up to Issuance</cx:pt>
          <cx:pt idx="59">Pick-Up to Issuance</cx:pt>
          <cx:pt idx="60">Pick-Up to Issuance</cx:pt>
          <cx:pt idx="61">Pick-Up to Issuance</cx:pt>
          <cx:pt idx="62">Pick-Up to Issuance</cx:pt>
          <cx:pt idx="63">Pick-Up to Issuance</cx:pt>
          <cx:pt idx="64">Pick-Up to Issuance</cx:pt>
          <cx:pt idx="65">Pick-Up to Issuance</cx:pt>
          <cx:pt idx="66">Pick-Up to Issuance</cx:pt>
          <cx:pt idx="67">Pick-Up to Issuance</cx:pt>
          <cx:pt idx="68">Pick-Up to Issuance</cx:pt>
        </cx:lvl>
      </cx:strDim>
      <cx:numDim type="val">
        <cx:f>'8. Staff experience'!$H$2:$H$70</cx:f>
        <cx:lvl ptCount="69" formatCode="General">
          <cx:pt idx="0">17</cx:pt>
          <cx:pt idx="1">96</cx:pt>
          <cx:pt idx="2">0</cx:pt>
          <cx:pt idx="3">42</cx:pt>
          <cx:pt idx="4">5</cx:pt>
          <cx:pt idx="5">13</cx:pt>
          <cx:pt idx="6">99</cx:pt>
          <cx:pt idx="7">64</cx:pt>
          <cx:pt idx="8">89</cx:pt>
          <cx:pt idx="9">74</cx:pt>
          <cx:pt idx="10">30</cx:pt>
          <cx:pt idx="11">1267</cx:pt>
          <cx:pt idx="12">151</cx:pt>
          <cx:pt idx="13">427</cx:pt>
          <cx:pt idx="23">164</cx:pt>
          <cx:pt idx="24">367</cx:pt>
          <cx:pt idx="25">48</cx:pt>
          <cx:pt idx="26">488</cx:pt>
          <cx:pt idx="27">22</cx:pt>
          <cx:pt idx="28">226</cx:pt>
          <cx:pt idx="29">93</cx:pt>
          <cx:pt idx="30">1492</cx:pt>
          <cx:pt idx="31">119</cx:pt>
          <cx:pt idx="32">472</cx:pt>
          <cx:pt idx="33">235</cx:pt>
          <cx:pt idx="34">338</cx:pt>
          <cx:pt idx="35">101</cx:pt>
          <cx:pt idx="36">240</cx:pt>
          <cx:pt idx="46">316</cx:pt>
          <cx:pt idx="47">227</cx:pt>
          <cx:pt idx="48">600</cx:pt>
          <cx:pt idx="49">581</cx:pt>
          <cx:pt idx="50">203</cx:pt>
          <cx:pt idx="51">312</cx:pt>
          <cx:pt idx="52">171</cx:pt>
          <cx:pt idx="53">1573</cx:pt>
          <cx:pt idx="54">188</cx:pt>
          <cx:pt idx="55">616</cx:pt>
          <cx:pt idx="56">286</cx:pt>
          <cx:pt idx="57">440</cx:pt>
          <cx:pt idx="58">343</cx:pt>
          <cx:pt idx="59">344</cx:pt>
        </cx:lvl>
      </cx:numDim>
    </cx:data>
    <cx:data id="2">
      <cx:strDim type="cat">
        <cx:f>'8. Staff experience'!$F$2:$F$70</cx:f>
        <cx:lvl ptCount="69">
          <cx:pt idx="0">Receipt to Pick-Up</cx:pt>
          <cx:pt idx="1">Receipt to Pick-Up</cx:pt>
          <cx:pt idx="2">Receipt to Pick-Up</cx:pt>
          <cx:pt idx="3">Receipt to Pick-Up</cx:pt>
          <cx:pt idx="4">Receipt to Pick-Up</cx:pt>
          <cx:pt idx="5">Receipt to Pick-Up</cx:pt>
          <cx:pt idx="6">Receipt to Pick-Up</cx:pt>
          <cx:pt idx="7">Receipt to Pick-Up</cx:pt>
          <cx:pt idx="8">Receipt to Pick-Up</cx:pt>
          <cx:pt idx="9">Receipt to Pick-Up</cx:pt>
          <cx:pt idx="10">Receipt to Pick-Up</cx:pt>
          <cx:pt idx="11">Receipt to Pick-Up</cx:pt>
          <cx:pt idx="12">Receipt to Pick-Up</cx:pt>
          <cx:pt idx="13">Receipt to Pick-Up</cx:pt>
          <cx:pt idx="14">Receipt to Pick-Up</cx:pt>
          <cx:pt idx="15">Receipt to Pick-Up</cx:pt>
          <cx:pt idx="16">Receipt to Pick-Up</cx:pt>
          <cx:pt idx="17">Receipt to Pick-Up</cx:pt>
          <cx:pt idx="18">Receipt to Pick-Up</cx:pt>
          <cx:pt idx="19">Receipt to Pick-Up</cx:pt>
          <cx:pt idx="20">Receipt to Pick-Up</cx:pt>
          <cx:pt idx="21">Receipt to Pick-Up</cx:pt>
          <cx:pt idx="22">Receipt to Pick-Up</cx:pt>
          <cx:pt idx="23">Pick-Up to Permittee Draft</cx:pt>
          <cx:pt idx="24">Pick-Up to Permittee Draft</cx:pt>
          <cx:pt idx="25">Pick-Up to Permittee Draft</cx:pt>
          <cx:pt idx="26">Pick-Up to Permittee Draft</cx:pt>
          <cx:pt idx="27">Pick-Up to Permittee Draft</cx:pt>
          <cx:pt idx="28">Pick-Up to Permittee Draft</cx:pt>
          <cx:pt idx="29">Pick-Up to Permittee Draft</cx:pt>
          <cx:pt idx="30">Pick-Up to Permittee Draft</cx:pt>
          <cx:pt idx="31">Pick-Up to Permittee Draft</cx:pt>
          <cx:pt idx="32">Pick-Up to Permittee Draft</cx:pt>
          <cx:pt idx="33">Pick-Up to Permittee Draft</cx:pt>
          <cx:pt idx="34">Pick-Up to Permittee Draft</cx:pt>
          <cx:pt idx="35">Pick-Up to Permittee Draft</cx:pt>
          <cx:pt idx="36">Pick-Up to Permittee Draft</cx:pt>
          <cx:pt idx="37">Pick-Up to Permittee Draft</cx:pt>
          <cx:pt idx="38">Pick-Up to Permittee Draft</cx:pt>
          <cx:pt idx="39">Pick-Up to Permittee Draft</cx:pt>
          <cx:pt idx="40">Pick-Up to Permittee Draft</cx:pt>
          <cx:pt idx="41">Pick-Up to Permittee Draft</cx:pt>
          <cx:pt idx="42">Pick-Up to Permittee Draft</cx:pt>
          <cx:pt idx="43">Pick-Up to Permittee Draft</cx:pt>
          <cx:pt idx="44">Pick-Up to Permittee Draft</cx:pt>
          <cx:pt idx="45">Pick-Up to Permittee Draft</cx:pt>
          <cx:pt idx="46">Pick-Up to Issuance</cx:pt>
          <cx:pt idx="47">Pick-Up to Issuance</cx:pt>
          <cx:pt idx="48">Pick-Up to Issuance</cx:pt>
          <cx:pt idx="49">Pick-Up to Issuance</cx:pt>
          <cx:pt idx="50">Pick-Up to Issuance</cx:pt>
          <cx:pt idx="51">Pick-Up to Issuance</cx:pt>
          <cx:pt idx="52">Pick-Up to Issuance</cx:pt>
          <cx:pt idx="53">Pick-Up to Issuance</cx:pt>
          <cx:pt idx="54">Pick-Up to Issuance</cx:pt>
          <cx:pt idx="55">Pick-Up to Issuance</cx:pt>
          <cx:pt idx="56">Pick-Up to Issuance</cx:pt>
          <cx:pt idx="57">Pick-Up to Issuance</cx:pt>
          <cx:pt idx="58">Pick-Up to Issuance</cx:pt>
          <cx:pt idx="59">Pick-Up to Issuance</cx:pt>
          <cx:pt idx="60">Pick-Up to Issuance</cx:pt>
          <cx:pt idx="61">Pick-Up to Issuance</cx:pt>
          <cx:pt idx="62">Pick-Up to Issuance</cx:pt>
          <cx:pt idx="63">Pick-Up to Issuance</cx:pt>
          <cx:pt idx="64">Pick-Up to Issuance</cx:pt>
          <cx:pt idx="65">Pick-Up to Issuance</cx:pt>
          <cx:pt idx="66">Pick-Up to Issuance</cx:pt>
          <cx:pt idx="67">Pick-Up to Issuance</cx:pt>
          <cx:pt idx="68">Pick-Up to Issuance</cx:pt>
        </cx:lvl>
      </cx:strDim>
      <cx:numDim type="val">
        <cx:f>'8. Staff experience'!$I$2:$I$70</cx:f>
        <cx:lvl ptCount="69" formatCode="General">
          <cx:pt idx="0">2716</cx:pt>
          <cx:pt idx="1">401</cx:pt>
          <cx:pt idx="2">34</cx:pt>
          <cx:pt idx="3">56</cx:pt>
          <cx:pt idx="4">33</cx:pt>
          <cx:pt idx="5">15</cx:pt>
          <cx:pt idx="6">13</cx:pt>
          <cx:pt idx="7">55</cx:pt>
          <cx:pt idx="8">14</cx:pt>
          <cx:pt idx="9">3</cx:pt>
          <cx:pt idx="10">51</cx:pt>
          <cx:pt idx="11">28</cx:pt>
          <cx:pt idx="12">16</cx:pt>
          <cx:pt idx="13">131</cx:pt>
          <cx:pt idx="14">1553</cx:pt>
          <cx:pt idx="15">84</cx:pt>
          <cx:pt idx="16">9</cx:pt>
          <cx:pt idx="17">12</cx:pt>
          <cx:pt idx="18">35</cx:pt>
          <cx:pt idx="19">48</cx:pt>
          <cx:pt idx="20">65</cx:pt>
          <cx:pt idx="21">36</cx:pt>
          <cx:pt idx="22">9</cx:pt>
          <cx:pt idx="23">793</cx:pt>
          <cx:pt idx="24">36</cx:pt>
          <cx:pt idx="25">410</cx:pt>
          <cx:pt idx="26">37</cx:pt>
          <cx:pt idx="27">124</cx:pt>
          <cx:pt idx="28">217</cx:pt>
          <cx:pt idx="29">3</cx:pt>
          <cx:pt idx="30">27</cx:pt>
          <cx:pt idx="31">57</cx:pt>
          <cx:pt idx="32">10</cx:pt>
          <cx:pt idx="33">92</cx:pt>
          <cx:pt idx="34">436</cx:pt>
          <cx:pt idx="35">124</cx:pt>
          <cx:pt idx="36">833</cx:pt>
          <cx:pt idx="37">154</cx:pt>
          <cx:pt idx="38">127</cx:pt>
          <cx:pt idx="39">63</cx:pt>
          <cx:pt idx="40">7</cx:pt>
          <cx:pt idx="41">114</cx:pt>
          <cx:pt idx="42">32</cx:pt>
          <cx:pt idx="43">50</cx:pt>
          <cx:pt idx="44">79</cx:pt>
          <cx:pt idx="45">43</cx:pt>
          <cx:pt idx="46">778</cx:pt>
          <cx:pt idx="47">106</cx:pt>
          <cx:pt idx="48">77</cx:pt>
          <cx:pt idx="49">119</cx:pt>
          <cx:pt idx="50">190</cx:pt>
          <cx:pt idx="51">72</cx:pt>
          <cx:pt idx="52">109</cx:pt>
          <cx:pt idx="53">96</cx:pt>
          <cx:pt idx="54">308</cx:pt>
          <cx:pt idx="55">57</cx:pt>
          <cx:pt idx="56">128</cx:pt>
          <cx:pt idx="57">55</cx:pt>
          <cx:pt idx="58">265</cx:pt>
          <cx:pt idx="59">904</cx:pt>
          <cx:pt idx="60">211</cx:pt>
          <cx:pt idx="61">246</cx:pt>
          <cx:pt idx="62">179</cx:pt>
          <cx:pt idx="63">46</cx:pt>
          <cx:pt idx="64">212</cx:pt>
          <cx:pt idx="65">102</cx:pt>
          <cx:pt idx="66">103</cx:pt>
          <cx:pt idx="67">160</cx:pt>
          <cx:pt idx="68">82</cx:pt>
        </cx:lvl>
      </cx:numDim>
    </cx:data>
  </cx:chartData>
  <cx:chart>
    <cx:title pos="t" align="ctr" overlay="0">
      <cx:tx>
        <cx:rich>
          <a:bodyPr rot="0" spcFirstLastPara="1" vertOverflow="ellipsis" vert="horz" wrap="square" lIns="0" tIns="0" rIns="0" bIns="0" anchor="ctr" anchorCtr="1"/>
          <a:lstStyle/>
          <a:p>
            <a:pPr algn="ctr">
              <a:defRPr/>
            </a:pPr>
            <a:r>
              <a:rPr lang="en-US"/>
              <a:t># of days between milestone dates for ethanol permits,</a:t>
            </a:r>
          </a:p>
          <a:p>
            <a:pPr algn="ctr">
              <a:defRPr/>
            </a:pPr>
            <a:r>
              <a:rPr lang="en-US"/>
              <a:t>divided up by experience level of permit writer</a:t>
            </a:r>
          </a:p>
        </cx:rich>
      </cx:tx>
    </cx:title>
    <cx:plotArea>
      <cx:plotAreaRegion>
        <cx:series layoutId="boxWhisker" uniqueId="{AD04D315-DBA2-428B-B4D0-DFB5D9782311}">
          <cx:tx>
            <cx:txData>
              <cx:f>'8. Staff experience'!$G$1</cx:f>
              <cx:v>A</cx:v>
            </cx:txData>
          </cx:tx>
          <cx:dataId val="0"/>
          <cx:layoutPr>
            <cx:visibility meanLine="0" meanMarker="0" nonoutliers="0" outliers="0"/>
            <cx:statistics quartileMethod="exclusive"/>
          </cx:layoutPr>
        </cx:series>
        <cx:series layoutId="boxWhisker" uniqueId="{86C9476B-CD70-4995-B266-B65A89761147}">
          <cx:tx>
            <cx:txData>
              <cx:f>'8. Staff experience'!$H$1</cx:f>
              <cx:v>B</cx:v>
            </cx:txData>
          </cx:tx>
          <cx:dataId val="1"/>
          <cx:layoutPr>
            <cx:visibility meanLine="0" meanMarker="0" nonoutliers="0" outliers="0"/>
            <cx:statistics quartileMethod="exclusive"/>
          </cx:layoutPr>
        </cx:series>
        <cx:series layoutId="boxWhisker" uniqueId="{3E17DD07-F99A-4DE3-9311-E47096E04D7A}">
          <cx:tx>
            <cx:txData>
              <cx:f>'8. Staff experience'!$I$1</cx:f>
              <cx:v>C</cx:v>
            </cx:txData>
          </cx:tx>
          <cx:dataId val="2"/>
          <cx:layoutPr>
            <cx:visibility meanLine="0" meanMarker="0" nonoutliers="0" outliers="0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 max="700"/>
        <cx:majorGridlines/>
        <cx:tickLabels/>
      </cx:axis>
    </cx:plotArea>
    <cx:legend pos="b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A181-E8F6-4D46-9A40-2FAED6B5420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C919-EB50-4324-867F-2101EFE9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1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A181-E8F6-4D46-9A40-2FAED6B5420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C919-EB50-4324-867F-2101EFE9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9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A181-E8F6-4D46-9A40-2FAED6B5420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C919-EB50-4324-867F-2101EFE9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5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A181-E8F6-4D46-9A40-2FAED6B5420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C919-EB50-4324-867F-2101EFE9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7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A181-E8F6-4D46-9A40-2FAED6B5420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C919-EB50-4324-867F-2101EFE9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3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A181-E8F6-4D46-9A40-2FAED6B5420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C919-EB50-4324-867F-2101EFE9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2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A181-E8F6-4D46-9A40-2FAED6B5420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C919-EB50-4324-867F-2101EFE9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5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A181-E8F6-4D46-9A40-2FAED6B5420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C919-EB50-4324-867F-2101EFE9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3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A181-E8F6-4D46-9A40-2FAED6B5420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C919-EB50-4324-867F-2101EFE9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6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A181-E8F6-4D46-9A40-2FAED6B5420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C919-EB50-4324-867F-2101EFE9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2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A181-E8F6-4D46-9A40-2FAED6B5420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C919-EB50-4324-867F-2101EFE9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6A181-E8F6-4D46-9A40-2FAED6B5420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2C919-EB50-4324-867F-2101EFE9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5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14/relationships/chartEx" Target="../charts/chartEx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microsoft.com/office/2014/relationships/chartEx" Target="../charts/chartEx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4/relationships/chartEx" Target="../charts/chartEx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Permit Processing Milestones </a:t>
            </a:r>
            <a:br>
              <a:rPr lang="en-US" dirty="0" smtClean="0"/>
            </a:br>
            <a:r>
              <a:rPr lang="en-US" dirty="0" smtClean="0"/>
              <a:t>Annual Averages, All </a:t>
            </a:r>
            <a:r>
              <a:rPr lang="en-US" dirty="0"/>
              <a:t>P</a:t>
            </a:r>
            <a:r>
              <a:rPr lang="en-US" dirty="0" smtClean="0"/>
              <a:t>riority Projects – </a:t>
            </a:r>
            <a:r>
              <a:rPr lang="en-US" sz="2200" dirty="0" smtClean="0"/>
              <a:t>include ethanol</a:t>
            </a:r>
            <a:endParaRPr lang="en-US" sz="2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6099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6700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Permit Processing </a:t>
            </a:r>
            <a:r>
              <a:rPr lang="en-US" dirty="0" smtClean="0"/>
              <a:t>Efficiency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Ethanol </a:t>
            </a:r>
            <a:r>
              <a:rPr lang="en-US" dirty="0"/>
              <a:t>Priority </a:t>
            </a:r>
            <a:r>
              <a:rPr lang="en-US" dirty="0" smtClean="0"/>
              <a:t>Projects</a:t>
            </a:r>
            <a:endParaRPr lang="en-US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22364098"/>
                  </p:ext>
                </p:extLst>
              </p:nvPr>
            </p:nvGraphicFramePr>
            <p:xfrm>
              <a:off x="838200" y="1825625"/>
              <a:ext cx="10515600" cy="43513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ontent Placeholder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1825625"/>
                <a:ext cx="10515600" cy="4351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hart 5"/>
              <p:cNvGraphicFramePr/>
              <p:nvPr>
                <p:extLst>
                  <p:ext uri="{D42A27DB-BD31-4B8C-83A1-F6EECF244321}">
                    <p14:modId xmlns:p14="http://schemas.microsoft.com/office/powerpoint/2010/main" val="3366558268"/>
                  </p:ext>
                </p:extLst>
              </p:nvPr>
            </p:nvGraphicFramePr>
            <p:xfrm>
              <a:off x="1507067" y="1593055"/>
              <a:ext cx="9194800" cy="443521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6" name="Chart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07067" y="1593055"/>
                <a:ext cx="9194800" cy="44352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5589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Delta vs Tempo</a:t>
            </a:r>
            <a:br>
              <a:rPr lang="en-US" dirty="0" smtClean="0"/>
            </a:br>
            <a:r>
              <a:rPr lang="en-US" dirty="0" smtClean="0"/>
              <a:t>All </a:t>
            </a:r>
            <a:r>
              <a:rPr lang="en-US" dirty="0"/>
              <a:t>Priority </a:t>
            </a:r>
            <a:r>
              <a:rPr lang="en-US" dirty="0" smtClean="0"/>
              <a:t>Projects 2003 - 2017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200" y="1825625"/>
              <a:ext cx="10515600" cy="43513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ontent Placeholder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1825625"/>
                <a:ext cx="10515600" cy="43513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1363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Delta vs Tempo</a:t>
            </a:r>
            <a:br>
              <a:rPr lang="en-US" dirty="0"/>
            </a:br>
            <a:r>
              <a:rPr lang="en-US" dirty="0"/>
              <a:t>All Priority Projects 2003 - 2017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6408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9307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Ethanol Permit Processing</a:t>
            </a:r>
            <a:br>
              <a:rPr lang="en-US" dirty="0" smtClean="0"/>
            </a:br>
            <a:r>
              <a:rPr lang="en-US" dirty="0" smtClean="0"/>
              <a:t> Comparison by Staff Experience</a:t>
            </a:r>
            <a:endParaRPr lang="en-US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200" y="1825625"/>
              <a:ext cx="10515600" cy="43513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ontent Placeholder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1825625"/>
                <a:ext cx="10515600" cy="43513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9866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Ethanol </a:t>
            </a:r>
            <a:r>
              <a:rPr lang="en-US" dirty="0"/>
              <a:t>P</a:t>
            </a:r>
            <a:r>
              <a:rPr lang="en-US" dirty="0" smtClean="0"/>
              <a:t>riority Projects by Facility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0350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3042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Ethanol Priority Projects by Facility Since 2003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7452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8039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Ethanol Priority Projects by Facility Since 2003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9007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3137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Ethanol Priority Projects by Facility Since 2003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9740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647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Ethanol Priority Projects by Facility Since 2003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0115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0310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Ethanol Priority Projects by Facility Since 2003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9101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937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Number of Priority Permits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3850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9704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Ethanol Priority Projects by Facility Since 2003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9739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616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Permit Processing Milestones </a:t>
            </a:r>
            <a:br>
              <a:rPr lang="en-US" dirty="0"/>
            </a:br>
            <a:r>
              <a:rPr lang="en-US" dirty="0"/>
              <a:t>Annual Averages, </a:t>
            </a:r>
            <a:r>
              <a:rPr lang="en-US" dirty="0" smtClean="0"/>
              <a:t>Ethanol </a:t>
            </a:r>
            <a:r>
              <a:rPr lang="en-US" dirty="0"/>
              <a:t>Priority Projects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6680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5534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Ethanol vs. </a:t>
            </a:r>
            <a:r>
              <a:rPr lang="en-US" dirty="0" smtClean="0"/>
              <a:t>All </a:t>
            </a:r>
            <a:r>
              <a:rPr lang="en-US" dirty="0"/>
              <a:t>Priority </a:t>
            </a:r>
            <a:r>
              <a:rPr lang="en-US" dirty="0" smtClean="0"/>
              <a:t>Permits</a:t>
            </a:r>
            <a:r>
              <a:rPr lang="en-US" sz="2200" dirty="0" smtClean="0"/>
              <a:t>, </a:t>
            </a:r>
            <a:r>
              <a:rPr lang="en-US" dirty="0" smtClean="0"/>
              <a:t>2003-2017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Average Days by Permit Process Milestone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200" y="1825625"/>
              <a:ext cx="10515600" cy="43513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Content Placeholder 7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1825625"/>
                <a:ext cx="10515600" cy="43513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153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Ethanol vs. Other Priority </a:t>
            </a:r>
            <a:r>
              <a:rPr lang="en-US" dirty="0" smtClean="0"/>
              <a:t>Permits</a:t>
            </a:r>
            <a:r>
              <a:rPr lang="en-US" sz="2200" dirty="0" smtClean="0"/>
              <a:t>, </a:t>
            </a:r>
            <a:r>
              <a:rPr lang="en-US" dirty="0" smtClean="0"/>
              <a:t>2003-2016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Average Days by Permit Process Milestone</a:t>
            </a:r>
            <a:endParaRPr lang="en-US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44045129"/>
                  </p:ext>
                </p:extLst>
              </p:nvPr>
            </p:nvGraphicFramePr>
            <p:xfrm>
              <a:off x="838200" y="1825625"/>
              <a:ext cx="10868526" cy="43513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Content Placeholder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1825625"/>
                <a:ext cx="10868526" cy="43513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783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Ethanol vs. All Priority Permits</a:t>
            </a:r>
            <a:r>
              <a:rPr lang="en-US" sz="2200" dirty="0"/>
              <a:t>, </a:t>
            </a:r>
            <a:r>
              <a:rPr lang="en-US" dirty="0" smtClean="0"/>
              <a:t>2003-2017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5450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6537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Ethanol vs. All Priority Permits</a:t>
            </a:r>
            <a:r>
              <a:rPr lang="en-US" sz="2200" dirty="0"/>
              <a:t>, </a:t>
            </a:r>
            <a:r>
              <a:rPr lang="en-US" dirty="0"/>
              <a:t>2003-2017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8223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2042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Ethanol vs. All Priority Permits</a:t>
            </a:r>
            <a:r>
              <a:rPr lang="en-US" sz="2200" dirty="0"/>
              <a:t>, </a:t>
            </a:r>
            <a:r>
              <a:rPr lang="en-US" dirty="0"/>
              <a:t>2003-2017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1707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4757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Ethanol vs. Other Priority Permits 2003 - 2017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7683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7984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234</Words>
  <Application>Microsoft Office PowerPoint</Application>
  <PresentationFormat>Widescreen</PresentationFormat>
  <Paragraphs>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Permit Processing Milestones  Annual Averages, All Priority Projects – include ethanol</vt:lpstr>
      <vt:lpstr>Number of Priority Permits</vt:lpstr>
      <vt:lpstr>Permit Processing Milestones  Annual Averages, Ethanol Priority Projects</vt:lpstr>
      <vt:lpstr>Ethanol vs. All Priority Permits, 2003-2017  Average Days by Permit Process Milestone</vt:lpstr>
      <vt:lpstr>Ethanol vs. Other Priority Permits, 2003-2016  Average Days by Permit Process Milestone</vt:lpstr>
      <vt:lpstr>Ethanol vs. All Priority Permits, 2003-2017</vt:lpstr>
      <vt:lpstr>Ethanol vs. All Priority Permits, 2003-2017</vt:lpstr>
      <vt:lpstr>Ethanol vs. All Priority Permits, 2003-2017</vt:lpstr>
      <vt:lpstr>Ethanol vs. Other Priority Permits 2003 - 2017 </vt:lpstr>
      <vt:lpstr>Permit Processing Efficiency  Ethanol Priority Projects</vt:lpstr>
      <vt:lpstr> Delta vs Tempo All Priority Projects 2003 - 2017 </vt:lpstr>
      <vt:lpstr>Delta vs Tempo All Priority Projects 2003 - 2017</vt:lpstr>
      <vt:lpstr>Ethanol Permit Processing  Comparison by Staff Experience</vt:lpstr>
      <vt:lpstr>Ethanol Priority Projects by Facility</vt:lpstr>
      <vt:lpstr>Ethanol Priority Projects by Facility Since 2003</vt:lpstr>
      <vt:lpstr>Ethanol Priority Projects by Facility Since 2003</vt:lpstr>
      <vt:lpstr>Ethanol Priority Projects by Facility Since 2003</vt:lpstr>
      <vt:lpstr>Ethanol Priority Projects by Facility Since 2003</vt:lpstr>
      <vt:lpstr>Ethanol Priority Projects by Facility Since 2003</vt:lpstr>
      <vt:lpstr>Ethanol Priority Projects by Facility Since 2003</vt:lpstr>
    </vt:vector>
  </TitlesOfParts>
  <Company>PCA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Schutt, Carolina (MPCA)</dc:creator>
  <cp:lastModifiedBy>Nelson, Bonnie</cp:lastModifiedBy>
  <cp:revision>25</cp:revision>
  <cp:lastPrinted>2018-06-05T17:30:21Z</cp:lastPrinted>
  <dcterms:created xsi:type="dcterms:W3CDTF">2018-06-05T14:23:42Z</dcterms:created>
  <dcterms:modified xsi:type="dcterms:W3CDTF">2018-06-20T21:32:47Z</dcterms:modified>
</cp:coreProperties>
</file>