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JPG" ContentType="image/jpeg"/>
  <Default Extension="emf" ContentType="image/x-emf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3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4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5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6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7.xml" ContentType="application/vnd.openxmlformats-officedocument.theme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theme/theme8.xml" ContentType="application/vnd.openxmlformats-officedocument.theme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theme/theme11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5" r:id="rId1"/>
    <p:sldMasterId id="2147483681" r:id="rId2"/>
    <p:sldMasterId id="2147483690" r:id="rId3"/>
    <p:sldMasterId id="2147483711" r:id="rId4"/>
    <p:sldMasterId id="2147483720" r:id="rId5"/>
    <p:sldMasterId id="2147483765" r:id="rId6"/>
    <p:sldMasterId id="2147483798" r:id="rId7"/>
    <p:sldMasterId id="2147483814" r:id="rId8"/>
    <p:sldMasterId id="2147483823" r:id="rId9"/>
  </p:sldMasterIdLst>
  <p:notesMasterIdLst>
    <p:notesMasterId r:id="rId26"/>
  </p:notesMasterIdLst>
  <p:handoutMasterIdLst>
    <p:handoutMasterId r:id="rId27"/>
  </p:handoutMasterIdLst>
  <p:sldIdLst>
    <p:sldId id="495" r:id="rId10"/>
    <p:sldId id="542" r:id="rId11"/>
    <p:sldId id="494" r:id="rId12"/>
    <p:sldId id="577" r:id="rId13"/>
    <p:sldId id="594" r:id="rId14"/>
    <p:sldId id="544" r:id="rId15"/>
    <p:sldId id="580" r:id="rId16"/>
    <p:sldId id="609" r:id="rId17"/>
    <p:sldId id="569" r:id="rId18"/>
    <p:sldId id="531" r:id="rId19"/>
    <p:sldId id="611" r:id="rId20"/>
    <p:sldId id="610" r:id="rId21"/>
    <p:sldId id="546" r:id="rId22"/>
    <p:sldId id="612" r:id="rId23"/>
    <p:sldId id="613" r:id="rId24"/>
    <p:sldId id="567" r:id="rId25"/>
  </p:sldIdLst>
  <p:sldSz cx="12192000" cy="6858000"/>
  <p:notesSz cx="9296400" cy="70104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3600" kern="1200">
        <a:solidFill>
          <a:schemeClr val="tx1"/>
        </a:solidFill>
        <a:latin typeface="Arial Unicode MS" charset="0"/>
        <a:ea typeface="ＭＳ Ｐゴシック" charset="0"/>
        <a:cs typeface="+mn-cs"/>
      </a:defRPr>
    </a:lvl1pPr>
    <a:lvl2pPr marL="456964" algn="l" rtl="0" eaLnBrk="0" fontAlgn="base" hangingPunct="0">
      <a:spcBef>
        <a:spcPct val="0"/>
      </a:spcBef>
      <a:spcAft>
        <a:spcPct val="0"/>
      </a:spcAft>
      <a:defRPr sz="3600" kern="1200">
        <a:solidFill>
          <a:schemeClr val="tx1"/>
        </a:solidFill>
        <a:latin typeface="Arial Unicode MS" charset="0"/>
        <a:ea typeface="ＭＳ Ｐゴシック" charset="0"/>
        <a:cs typeface="+mn-cs"/>
      </a:defRPr>
    </a:lvl2pPr>
    <a:lvl3pPr marL="913930" algn="l" rtl="0" eaLnBrk="0" fontAlgn="base" hangingPunct="0">
      <a:spcBef>
        <a:spcPct val="0"/>
      </a:spcBef>
      <a:spcAft>
        <a:spcPct val="0"/>
      </a:spcAft>
      <a:defRPr sz="3600" kern="1200">
        <a:solidFill>
          <a:schemeClr val="tx1"/>
        </a:solidFill>
        <a:latin typeface="Arial Unicode MS" charset="0"/>
        <a:ea typeface="ＭＳ Ｐゴシック" charset="0"/>
        <a:cs typeface="+mn-cs"/>
      </a:defRPr>
    </a:lvl3pPr>
    <a:lvl4pPr marL="1370900" algn="l" rtl="0" eaLnBrk="0" fontAlgn="base" hangingPunct="0">
      <a:spcBef>
        <a:spcPct val="0"/>
      </a:spcBef>
      <a:spcAft>
        <a:spcPct val="0"/>
      </a:spcAft>
      <a:defRPr sz="3600" kern="1200">
        <a:solidFill>
          <a:schemeClr val="tx1"/>
        </a:solidFill>
        <a:latin typeface="Arial Unicode MS" charset="0"/>
        <a:ea typeface="ＭＳ Ｐゴシック" charset="0"/>
        <a:cs typeface="+mn-cs"/>
      </a:defRPr>
    </a:lvl4pPr>
    <a:lvl5pPr marL="1827865" algn="l" rtl="0" eaLnBrk="0" fontAlgn="base" hangingPunct="0">
      <a:spcBef>
        <a:spcPct val="0"/>
      </a:spcBef>
      <a:spcAft>
        <a:spcPct val="0"/>
      </a:spcAft>
      <a:defRPr sz="3600" kern="1200">
        <a:solidFill>
          <a:schemeClr val="tx1"/>
        </a:solidFill>
        <a:latin typeface="Arial Unicode MS" charset="0"/>
        <a:ea typeface="ＭＳ Ｐゴシック" charset="0"/>
        <a:cs typeface="+mn-cs"/>
      </a:defRPr>
    </a:lvl5pPr>
    <a:lvl6pPr marL="2284830" algn="l" defTabSz="456964" rtl="0" eaLnBrk="1" latinLnBrk="0" hangingPunct="1">
      <a:defRPr sz="3600" kern="1200">
        <a:solidFill>
          <a:schemeClr val="tx1"/>
        </a:solidFill>
        <a:latin typeface="Arial Unicode MS" charset="0"/>
        <a:ea typeface="ＭＳ Ｐゴシック" charset="0"/>
        <a:cs typeface="+mn-cs"/>
      </a:defRPr>
    </a:lvl6pPr>
    <a:lvl7pPr marL="2741799" algn="l" defTabSz="456964" rtl="0" eaLnBrk="1" latinLnBrk="0" hangingPunct="1">
      <a:defRPr sz="3600" kern="1200">
        <a:solidFill>
          <a:schemeClr val="tx1"/>
        </a:solidFill>
        <a:latin typeface="Arial Unicode MS" charset="0"/>
        <a:ea typeface="ＭＳ Ｐゴシック" charset="0"/>
        <a:cs typeface="+mn-cs"/>
      </a:defRPr>
    </a:lvl7pPr>
    <a:lvl8pPr marL="3198760" algn="l" defTabSz="456964" rtl="0" eaLnBrk="1" latinLnBrk="0" hangingPunct="1">
      <a:defRPr sz="3600" kern="1200">
        <a:solidFill>
          <a:schemeClr val="tx1"/>
        </a:solidFill>
        <a:latin typeface="Arial Unicode MS" charset="0"/>
        <a:ea typeface="ＭＳ Ｐゴシック" charset="0"/>
        <a:cs typeface="+mn-cs"/>
      </a:defRPr>
    </a:lvl8pPr>
    <a:lvl9pPr marL="3655730" algn="l" defTabSz="456964" rtl="0" eaLnBrk="1" latinLnBrk="0" hangingPunct="1">
      <a:defRPr sz="3600" kern="1200">
        <a:solidFill>
          <a:schemeClr val="tx1"/>
        </a:solidFill>
        <a:latin typeface="Arial Unicode MS" charset="0"/>
        <a:ea typeface="ＭＳ Ｐゴシック" charset="0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208">
          <p15:clr>
            <a:srgbClr val="A4A3A4"/>
          </p15:clr>
        </p15:guide>
        <p15:guide id="2" pos="2928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Kristin Carlson" initials="KC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366"/>
    <a:srgbClr val="4D4D00"/>
    <a:srgbClr val="999900"/>
    <a:srgbClr val="CEC00C"/>
    <a:srgbClr val="FFFF00"/>
    <a:srgbClr val="B0AE56"/>
    <a:srgbClr val="DBBE85"/>
    <a:srgbClr val="545400"/>
    <a:srgbClr val="FFFFFF"/>
    <a:srgbClr val="3366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3323" autoAdjust="0"/>
    <p:restoredTop sz="80027" autoAdjust="0"/>
  </p:normalViewPr>
  <p:slideViewPr>
    <p:cSldViewPr snapToGrid="0">
      <p:cViewPr varScale="1">
        <p:scale>
          <a:sx n="103" d="100"/>
          <a:sy n="103" d="100"/>
        </p:scale>
        <p:origin x="944" y="18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37" d="100"/>
        <a:sy n="137" d="100"/>
      </p:scale>
      <p:origin x="0" y="2312"/>
    </p:cViewPr>
  </p:sorterViewPr>
  <p:notesViewPr>
    <p:cSldViewPr snapToGrid="0">
      <p:cViewPr>
        <p:scale>
          <a:sx n="66" d="100"/>
          <a:sy n="66" d="100"/>
        </p:scale>
        <p:origin x="-2190" y="-960"/>
      </p:cViewPr>
      <p:guideLst>
        <p:guide orient="horz" pos="2208"/>
        <p:guide pos="292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Master" Target="slideMasters/slideMaster9.xml"/><Relationship Id="rId20" Type="http://schemas.openxmlformats.org/officeDocument/2006/relationships/slide" Target="slides/slide11.xml"/><Relationship Id="rId21" Type="http://schemas.openxmlformats.org/officeDocument/2006/relationships/slide" Target="slides/slide12.xml"/><Relationship Id="rId22" Type="http://schemas.openxmlformats.org/officeDocument/2006/relationships/slide" Target="slides/slide13.xml"/><Relationship Id="rId23" Type="http://schemas.openxmlformats.org/officeDocument/2006/relationships/slide" Target="slides/slide14.xml"/><Relationship Id="rId24" Type="http://schemas.openxmlformats.org/officeDocument/2006/relationships/slide" Target="slides/slide15.xml"/><Relationship Id="rId25" Type="http://schemas.openxmlformats.org/officeDocument/2006/relationships/slide" Target="slides/slide16.xml"/><Relationship Id="rId26" Type="http://schemas.openxmlformats.org/officeDocument/2006/relationships/notesMaster" Target="notesMasters/notesMaster1.xml"/><Relationship Id="rId27" Type="http://schemas.openxmlformats.org/officeDocument/2006/relationships/handoutMaster" Target="handoutMasters/handoutMaster1.xml"/><Relationship Id="rId28" Type="http://schemas.openxmlformats.org/officeDocument/2006/relationships/commentAuthors" Target="commentAuthors.xml"/><Relationship Id="rId29" Type="http://schemas.openxmlformats.org/officeDocument/2006/relationships/presProps" Target="presProps.xml"/><Relationship Id="rId30" Type="http://schemas.openxmlformats.org/officeDocument/2006/relationships/viewProps" Target="viewProps.xml"/><Relationship Id="rId31" Type="http://schemas.openxmlformats.org/officeDocument/2006/relationships/theme" Target="theme/theme1.xml"/><Relationship Id="rId32" Type="http://schemas.openxmlformats.org/officeDocument/2006/relationships/tableStyles" Target="tableStyles.xml"/><Relationship Id="rId10" Type="http://schemas.openxmlformats.org/officeDocument/2006/relationships/slide" Target="slides/slide1.xml"/><Relationship Id="rId11" Type="http://schemas.openxmlformats.org/officeDocument/2006/relationships/slide" Target="slides/slide2.xml"/><Relationship Id="rId12" Type="http://schemas.openxmlformats.org/officeDocument/2006/relationships/slide" Target="slides/slide3.xml"/><Relationship Id="rId13" Type="http://schemas.openxmlformats.org/officeDocument/2006/relationships/slide" Target="slides/slide4.xml"/><Relationship Id="rId14" Type="http://schemas.openxmlformats.org/officeDocument/2006/relationships/slide" Target="slides/slide5.xml"/><Relationship Id="rId15" Type="http://schemas.openxmlformats.org/officeDocument/2006/relationships/slide" Target="slides/slide6.xml"/><Relationship Id="rId16" Type="http://schemas.openxmlformats.org/officeDocument/2006/relationships/slide" Target="slides/slide7.xml"/><Relationship Id="rId17" Type="http://schemas.openxmlformats.org/officeDocument/2006/relationships/slide" Target="slides/slide8.xml"/><Relationship Id="rId18" Type="http://schemas.openxmlformats.org/officeDocument/2006/relationships/slide" Target="slides/slide9.xml"/><Relationship Id="rId19" Type="http://schemas.openxmlformats.org/officeDocument/2006/relationships/slide" Target="slides/slide10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Master" Target="slideMasters/slideMaster5.xml"/><Relationship Id="rId6" Type="http://schemas.openxmlformats.org/officeDocument/2006/relationships/slideMaster" Target="slideMasters/slideMaster6.xml"/><Relationship Id="rId7" Type="http://schemas.openxmlformats.org/officeDocument/2006/relationships/slideMaster" Target="slideMasters/slideMaster7.xml"/><Relationship Id="rId8" Type="http://schemas.openxmlformats.org/officeDocument/2006/relationships/slideMaster" Target="slideMasters/slideMaster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4027328" cy="350202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2985" tIns="46493" rIns="92985" bIns="46493" numCol="1" anchor="t" anchorCtr="0" compatLnSpc="1">
            <a:prstTxWarp prst="textNoShape">
              <a:avLst/>
            </a:prstTxWarp>
          </a:bodyPr>
          <a:lstStyle>
            <a:lvl1pPr defTabSz="930275" eaLnBrk="1" hangingPunct="1">
              <a:defRPr sz="1200"/>
            </a:lvl1pPr>
          </a:lstStyle>
          <a:p>
            <a:endParaRPr lang="en-US"/>
          </a:p>
        </p:txBody>
      </p:sp>
      <p:sp>
        <p:nvSpPr>
          <p:cNvPr id="9625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5267484" y="0"/>
            <a:ext cx="4027327" cy="350202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2985" tIns="46493" rIns="92985" bIns="46493" numCol="1" anchor="t" anchorCtr="0" compatLnSpc="1">
            <a:prstTxWarp prst="textNoShape">
              <a:avLst/>
            </a:prstTxWarp>
          </a:bodyPr>
          <a:lstStyle>
            <a:lvl1pPr algn="r" defTabSz="930275" eaLnBrk="1" hangingPunct="1">
              <a:defRPr sz="1200"/>
            </a:lvl1pPr>
          </a:lstStyle>
          <a:p>
            <a:endParaRPr lang="en-US"/>
          </a:p>
        </p:txBody>
      </p:sp>
      <p:sp>
        <p:nvSpPr>
          <p:cNvPr id="9626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6658607"/>
            <a:ext cx="4027328" cy="350202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2985" tIns="46493" rIns="92985" bIns="46493" numCol="1" anchor="b" anchorCtr="0" compatLnSpc="1">
            <a:prstTxWarp prst="textNoShape">
              <a:avLst/>
            </a:prstTxWarp>
          </a:bodyPr>
          <a:lstStyle>
            <a:lvl1pPr defTabSz="930275" eaLnBrk="1" hangingPunct="1">
              <a:defRPr sz="1200"/>
            </a:lvl1pPr>
          </a:lstStyle>
          <a:p>
            <a:endParaRPr lang="en-US"/>
          </a:p>
        </p:txBody>
      </p:sp>
      <p:sp>
        <p:nvSpPr>
          <p:cNvPr id="9626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5267484" y="6658607"/>
            <a:ext cx="4027327" cy="350202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2985" tIns="46493" rIns="92985" bIns="46493" numCol="1" anchor="b" anchorCtr="0" compatLnSpc="1">
            <a:prstTxWarp prst="textNoShape">
              <a:avLst/>
            </a:prstTxWarp>
          </a:bodyPr>
          <a:lstStyle>
            <a:lvl1pPr algn="r" defTabSz="930275" eaLnBrk="1" hangingPunct="1">
              <a:defRPr sz="1200"/>
            </a:lvl1pPr>
          </a:lstStyle>
          <a:p>
            <a:fld id="{B01E4D2C-C095-174F-8FA4-925A895C282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957322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4027328" cy="350202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2985" tIns="46493" rIns="92985" bIns="46493" numCol="1" anchor="t" anchorCtr="0" compatLnSpc="1">
            <a:prstTxWarp prst="textNoShape">
              <a:avLst/>
            </a:prstTxWarp>
          </a:bodyPr>
          <a:lstStyle>
            <a:lvl1pPr defTabSz="930275" eaLnBrk="1" hangingPunct="1">
              <a:defRPr sz="12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5269072" y="0"/>
            <a:ext cx="4027328" cy="350202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2985" tIns="46493" rIns="92985" bIns="46493" numCol="1" anchor="t" anchorCtr="0" compatLnSpc="1">
            <a:prstTxWarp prst="textNoShape">
              <a:avLst/>
            </a:prstTxWarp>
          </a:bodyPr>
          <a:lstStyle>
            <a:lvl1pPr algn="r" defTabSz="930275" eaLnBrk="1" hangingPunct="1">
              <a:defRPr sz="12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2560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2314575" y="527050"/>
            <a:ext cx="4670425" cy="262731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xmlns="" val="1"/>
            </a:ext>
          </a:extLst>
        </p:spPr>
      </p:sp>
      <p:sp>
        <p:nvSpPr>
          <p:cNvPr id="2560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1238567" y="3330099"/>
            <a:ext cx="6819267" cy="3153407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2985" tIns="46493" rIns="92985" bIns="4649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560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6660198"/>
            <a:ext cx="4027328" cy="350202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2985" tIns="46493" rIns="92985" bIns="46493" numCol="1" anchor="b" anchorCtr="0" compatLnSpc="1">
            <a:prstTxWarp prst="textNoShape">
              <a:avLst/>
            </a:prstTxWarp>
          </a:bodyPr>
          <a:lstStyle>
            <a:lvl1pPr defTabSz="930275" eaLnBrk="1" hangingPunct="1">
              <a:defRPr sz="12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2560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269072" y="6660198"/>
            <a:ext cx="4027328" cy="350202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2985" tIns="46493" rIns="92985" bIns="46493" numCol="1" anchor="b" anchorCtr="0" compatLnSpc="1">
            <a:prstTxWarp prst="textNoShape">
              <a:avLst/>
            </a:prstTxWarp>
          </a:bodyPr>
          <a:lstStyle>
            <a:lvl1pPr algn="r" defTabSz="930275" eaLnBrk="1" hangingPunct="1">
              <a:defRPr sz="1200">
                <a:solidFill>
                  <a:schemeClr val="tx2"/>
                </a:solidFill>
              </a:defRPr>
            </a:lvl1pPr>
          </a:lstStyle>
          <a:p>
            <a:fld id="{90EB7ED8-530F-8640-8DBC-CE70C0BD41C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01577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 Unicode MS" charset="0"/>
        <a:ea typeface="ＭＳ Ｐゴシック" charset="0"/>
        <a:cs typeface="+mn-cs"/>
      </a:defRPr>
    </a:lvl1pPr>
    <a:lvl2pPr marL="456964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 Unicode MS" charset="0"/>
        <a:ea typeface="ＭＳ Ｐゴシック" charset="0"/>
        <a:cs typeface="+mn-cs"/>
      </a:defRPr>
    </a:lvl2pPr>
    <a:lvl3pPr marL="91393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 Unicode MS" charset="0"/>
        <a:ea typeface="ＭＳ Ｐゴシック" charset="0"/>
        <a:cs typeface="+mn-cs"/>
      </a:defRPr>
    </a:lvl3pPr>
    <a:lvl4pPr marL="13709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 Unicode MS" charset="0"/>
        <a:ea typeface="ＭＳ Ｐゴシック" charset="0"/>
        <a:cs typeface="+mn-cs"/>
      </a:defRPr>
    </a:lvl4pPr>
    <a:lvl5pPr marL="1827865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 Unicode MS" charset="0"/>
        <a:ea typeface="ＭＳ Ｐゴシック" charset="0"/>
        <a:cs typeface="+mn-cs"/>
      </a:defRPr>
    </a:lvl5pPr>
    <a:lvl6pPr marL="2284830" algn="l" defTabSz="45696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1799" algn="l" defTabSz="45696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8760" algn="l" defTabSz="45696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5730" algn="l" defTabSz="45696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314575" y="527050"/>
            <a:ext cx="4670425" cy="26273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EB7ED8-530F-8640-8DBC-CE70C0BD41C9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649286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314575" y="527050"/>
            <a:ext cx="4670425" cy="26273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EB7ED8-530F-8640-8DBC-CE70C0BD41C9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533386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314575" y="527050"/>
            <a:ext cx="4670425" cy="26273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EB7ED8-530F-8640-8DBC-CE70C0BD41C9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862483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314575" y="527050"/>
            <a:ext cx="4670425" cy="26273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EB7ED8-530F-8640-8DBC-CE70C0BD41C9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721964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314575" y="527050"/>
            <a:ext cx="4670425" cy="26273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EB7ED8-530F-8640-8DBC-CE70C0BD41C9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947988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314575" y="527050"/>
            <a:ext cx="4670425" cy="26273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600" dirty="0" smtClean="0"/>
              <a:t>MODES</a:t>
            </a:r>
            <a:endParaRPr lang="en-US" sz="1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EB7ED8-530F-8640-8DBC-CE70C0BD41C9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342335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314575" y="527050"/>
            <a:ext cx="4670425" cy="26273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1238567" y="3330099"/>
            <a:ext cx="7528062" cy="3153407"/>
          </a:xfrm>
        </p:spPr>
        <p:txBody>
          <a:bodyPr/>
          <a:lstStyle/>
          <a:p>
            <a:pPr marL="0" indent="0">
              <a:buNone/>
            </a:pPr>
            <a:endParaRPr lang="en-US" sz="1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EB7ED8-530F-8640-8DBC-CE70C0BD41C9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57197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314575" y="527050"/>
            <a:ext cx="4670425" cy="26273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EB7ED8-530F-8640-8DBC-CE70C0BD41C9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02228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314575" y="527050"/>
            <a:ext cx="4670425" cy="26273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 sz="1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EB7ED8-530F-8640-8DBC-CE70C0BD41C9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44251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314575" y="527050"/>
            <a:ext cx="4670425" cy="26273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EB7ED8-530F-8640-8DBC-CE70C0BD41C9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266462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314575" y="527050"/>
            <a:ext cx="4670425" cy="26273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EB7ED8-530F-8640-8DBC-CE70C0BD41C9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721964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314575" y="527050"/>
            <a:ext cx="4670425" cy="26273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EB7ED8-530F-8640-8DBC-CE70C0BD41C9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972622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314575" y="527050"/>
            <a:ext cx="4670425" cy="26273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EB7ED8-530F-8640-8DBC-CE70C0BD41C9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123675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314575" y="527050"/>
            <a:ext cx="4670425" cy="26273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EB7ED8-530F-8640-8DBC-CE70C0BD41C9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519463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314575" y="527050"/>
            <a:ext cx="4670425" cy="26273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EB7ED8-530F-8640-8DBC-CE70C0BD41C9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10054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08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4400" y="685800"/>
            <a:ext cx="10363200" cy="2127250"/>
          </a:xfrm>
        </p:spPr>
        <p:txBody>
          <a:bodyPr/>
          <a:lstStyle>
            <a:lvl1pPr algn="ctr">
              <a:defRPr sz="5200"/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30208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828800" y="3270250"/>
            <a:ext cx="8534400" cy="2209800"/>
          </a:xfrm>
        </p:spPr>
        <p:txBody>
          <a:bodyPr/>
          <a:lstStyle>
            <a:lvl1pPr marL="0" indent="0" algn="ctr">
              <a:buFont typeface="Wingdings" charset="0"/>
              <a:buNone/>
              <a:defRPr sz="3000"/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  <p:sp>
        <p:nvSpPr>
          <p:cNvPr id="302084" name="Rectangle 4"/>
          <p:cNvSpPr>
            <a:spLocks noGrp="1" noChangeArrowheads="1"/>
          </p:cNvSpPr>
          <p:nvPr>
            <p:ph type="dt" sz="half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02085" name="Rectangle 5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02086" name="Rectangle 6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A17A51C6-DBB3-4B43-A619-F2CF8060528A}" type="slidenum">
              <a:rPr lang="en-US"/>
              <a:pPr/>
              <a:t>‹#›</a:t>
            </a:fld>
            <a:endParaRPr lang="en-US"/>
          </a:p>
        </p:txBody>
      </p:sp>
      <p:grpSp>
        <p:nvGrpSpPr>
          <p:cNvPr id="302087" name="Group 7"/>
          <p:cNvGrpSpPr>
            <a:grpSpLocks/>
          </p:cNvGrpSpPr>
          <p:nvPr/>
        </p:nvGrpSpPr>
        <p:grpSpPr bwMode="auto">
          <a:xfrm>
            <a:off x="304800" y="2889253"/>
            <a:ext cx="11480800" cy="201613"/>
            <a:chOff x="144" y="1680"/>
            <a:chExt cx="5424" cy="144"/>
          </a:xfrm>
        </p:grpSpPr>
        <p:sp>
          <p:nvSpPr>
            <p:cNvPr id="302088" name="Rectangle 8"/>
            <p:cNvSpPr>
              <a:spLocks noChangeArrowheads="1"/>
            </p:cNvSpPr>
            <p:nvPr userDrawn="1"/>
          </p:nvSpPr>
          <p:spPr bwMode="auto">
            <a:xfrm>
              <a:off x="144" y="1680"/>
              <a:ext cx="1808" cy="144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3600"/>
            </a:p>
          </p:txBody>
        </p:sp>
        <p:sp>
          <p:nvSpPr>
            <p:cNvPr id="302089" name="Rectangle 9"/>
            <p:cNvSpPr>
              <a:spLocks noChangeArrowheads="1"/>
            </p:cNvSpPr>
            <p:nvPr userDrawn="1"/>
          </p:nvSpPr>
          <p:spPr bwMode="auto">
            <a:xfrm>
              <a:off x="1952" y="1680"/>
              <a:ext cx="1808" cy="14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3600"/>
            </a:p>
          </p:txBody>
        </p:sp>
        <p:sp>
          <p:nvSpPr>
            <p:cNvPr id="302090" name="Rectangle 10"/>
            <p:cNvSpPr>
              <a:spLocks noChangeArrowheads="1"/>
            </p:cNvSpPr>
            <p:nvPr userDrawn="1"/>
          </p:nvSpPr>
          <p:spPr bwMode="auto">
            <a:xfrm>
              <a:off x="3760" y="1680"/>
              <a:ext cx="1808" cy="144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3600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D258448-3AFC-2C48-9002-B3F0288663E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98004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7813"/>
            <a:ext cx="2743200" cy="585311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7813"/>
            <a:ext cx="8026400" cy="585311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A13B96C-D148-C249-ACFB-007C2187E06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592436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7815"/>
            <a:ext cx="10972800" cy="11398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2"/>
            <a:ext cx="5384800" cy="4530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2"/>
            <a:ext cx="5384800" cy="21891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3941763"/>
            <a:ext cx="5384800" cy="21891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609600" y="6248400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4165601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8737600" y="6248400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fld id="{A9B84952-6C91-A34B-95F7-762B32754FE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956859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7813"/>
            <a:ext cx="10972800" cy="585311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248400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1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248400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fld id="{DE7FCFEC-982D-5047-9BE7-F609B2B3E34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26633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7815"/>
            <a:ext cx="10972800" cy="11398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2"/>
            <a:ext cx="5384800" cy="4530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97600" y="1600202"/>
            <a:ext cx="5384800" cy="4530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248400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1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248400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fld id="{F702B40D-05D2-B648-8356-0E6FA98C38B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125815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7815"/>
            <a:ext cx="10972800" cy="11398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2"/>
            <a:ext cx="5384800" cy="4530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30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248400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1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248400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fld id="{47A05704-EEF7-B246-95EA-49AF3D26A6E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416177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298F5E8-CD91-4AE8-B9D0-A106AE966C72}" type="datetimeFigureOut">
              <a:rPr lang="en-US" smtClean="0">
                <a:solidFill>
                  <a:srgbClr val="FFFFFF"/>
                </a:solidFill>
              </a:rPr>
              <a:pPr/>
              <a:t>3/29/17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77F798C-F176-4869-973D-84C6958BAD0A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>
            <a:lvl1pPr>
              <a:defRPr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6609" indent="0" algn="ctr">
              <a:buNone/>
              <a:defRPr/>
            </a:lvl2pPr>
            <a:lvl3pPr marL="913227" indent="0" algn="ctr">
              <a:buNone/>
              <a:defRPr/>
            </a:lvl3pPr>
            <a:lvl4pPr marL="1369850" indent="0" algn="ctr">
              <a:buNone/>
              <a:defRPr/>
            </a:lvl4pPr>
            <a:lvl5pPr marL="1826463" indent="0" algn="ctr">
              <a:buNone/>
              <a:defRPr/>
            </a:lvl5pPr>
            <a:lvl6pPr marL="2283075" indent="0" algn="ctr">
              <a:buNone/>
              <a:defRPr/>
            </a:lvl6pPr>
            <a:lvl7pPr marL="2739696" indent="0" algn="ctr">
              <a:buNone/>
              <a:defRPr/>
            </a:lvl7pPr>
            <a:lvl8pPr marL="3196307" indent="0" algn="ctr">
              <a:buNone/>
              <a:defRPr/>
            </a:lvl8pPr>
            <a:lvl9pPr marL="3652925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298F5E8-CD91-4AE8-B9D0-A106AE966C72}" type="datetimeFigureOut">
              <a:rPr lang="en-US" smtClean="0">
                <a:solidFill>
                  <a:srgbClr val="FFFFFF"/>
                </a:solidFill>
              </a:rPr>
              <a:pPr/>
              <a:t>3/29/17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77F798C-F176-4869-973D-84C6958BAD0A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298F5E8-CD91-4AE8-B9D0-A106AE966C72}" type="datetimeFigureOut">
              <a:rPr lang="en-US" smtClean="0">
                <a:solidFill>
                  <a:srgbClr val="FFFFFF"/>
                </a:solidFill>
              </a:rPr>
              <a:pPr/>
              <a:t>3/29/17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77F798C-F176-4869-973D-84C6958BAD0A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11430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920085"/>
            <a:ext cx="53848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20085"/>
            <a:ext cx="53848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98F5E8-CD91-4AE8-B9D0-A106AE966C72}" type="datetimeFigureOut">
              <a:rPr lang="en-US" smtClean="0">
                <a:solidFill>
                  <a:srgbClr val="FFFFFF"/>
                </a:solidFill>
              </a:rPr>
              <a:pPr/>
              <a:t>3/29/17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7F798C-F176-4869-973D-84C6958BAD0A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51B740E-8D99-B244-9438-5A56D9A75E3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8597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64"/>
            <a:ext cx="109728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B85D6E1-2F3B-40A8-A424-0D7109DC493D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25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25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298F5E8-CD91-4AE8-B9D0-A106AE966C72}" type="datetimeFigureOut">
              <a:rPr lang="en-US" smtClean="0">
                <a:solidFill>
                  <a:srgbClr val="FFFFFF"/>
                </a:solidFill>
              </a:rPr>
              <a:pPr/>
              <a:t>3/29/17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0"/>
            <a:ext cx="5384800" cy="4495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6197600" y="1600200"/>
            <a:ext cx="5384800" cy="4495800"/>
          </a:xfrm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Click icon to add clip art</a:t>
            </a:r>
            <a:endParaRPr lang="en-US" noProof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248400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fld id="{4298F5E8-CD91-4AE8-B9D0-A106AE966C72}" type="datetimeFigureOut">
              <a:rPr lang="en-US" smtClean="0">
                <a:solidFill>
                  <a:srgbClr val="FFFFFF"/>
                </a:solidFill>
              </a:rPr>
              <a:pPr/>
              <a:t>3/29/17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1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248400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fld id="{377F798C-F176-4869-973D-84C6958BAD0A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>
            <a:lvl1pPr>
              <a:defRPr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6846" indent="0" algn="ctr">
              <a:buNone/>
              <a:defRPr/>
            </a:lvl2pPr>
            <a:lvl3pPr marL="913696" indent="0" algn="ctr">
              <a:buNone/>
              <a:defRPr/>
            </a:lvl3pPr>
            <a:lvl4pPr marL="1370550" indent="0" algn="ctr">
              <a:buNone/>
              <a:defRPr/>
            </a:lvl4pPr>
            <a:lvl5pPr marL="1827398" indent="0" algn="ctr">
              <a:buNone/>
              <a:defRPr/>
            </a:lvl5pPr>
            <a:lvl6pPr marL="2284245" indent="0" algn="ctr">
              <a:buNone/>
              <a:defRPr/>
            </a:lvl6pPr>
            <a:lvl7pPr marL="2741098" indent="0" algn="ctr">
              <a:buNone/>
              <a:defRPr/>
            </a:lvl7pPr>
            <a:lvl8pPr marL="3197941" indent="0" algn="ctr">
              <a:buNone/>
              <a:defRPr/>
            </a:lvl8pPr>
            <a:lvl9pPr marL="3654795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298F5E8-CD91-4AE8-B9D0-A106AE966C72}" type="datetimeFigureOut">
              <a:rPr lang="en-US" smtClean="0">
                <a:solidFill>
                  <a:srgbClr val="FFFFFF"/>
                </a:solidFill>
              </a:rPr>
              <a:pPr/>
              <a:t>3/29/17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77F798C-F176-4869-973D-84C6958BAD0A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98F5E8-CD91-4AE8-B9D0-A106AE966C72}" type="datetimeFigureOut">
              <a:rPr lang="en-US" smtClean="0">
                <a:solidFill>
                  <a:srgbClr val="FFFFFF"/>
                </a:solidFill>
              </a:rPr>
              <a:pPr/>
              <a:t>3/29/17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7F798C-F176-4869-973D-84C6958BAD0A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298F5E8-CD91-4AE8-B9D0-A106AE966C72}" type="datetimeFigureOut">
              <a:rPr lang="en-US" smtClean="0">
                <a:solidFill>
                  <a:srgbClr val="FFFFFF"/>
                </a:solidFill>
              </a:rPr>
              <a:pPr/>
              <a:t>3/29/17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77F798C-F176-4869-973D-84C6958BAD0A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11430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920085"/>
            <a:ext cx="53848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20085"/>
            <a:ext cx="53848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98F5E8-CD91-4AE8-B9D0-A106AE966C72}" type="datetimeFigureOut">
              <a:rPr lang="en-US" smtClean="0">
                <a:solidFill>
                  <a:srgbClr val="FFFFFF"/>
                </a:solidFill>
              </a:rPr>
              <a:pPr/>
              <a:t>3/29/17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7F798C-F176-4869-973D-84C6958BAD0A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54"/>
            <a:ext cx="109728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B85D6E1-2F3B-40A8-A424-0D7109DC493D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16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16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298F5E8-CD91-4AE8-B9D0-A106AE966C72}" type="datetimeFigureOut">
              <a:rPr lang="en-US" smtClean="0">
                <a:solidFill>
                  <a:srgbClr val="FFFFFF"/>
                </a:solidFill>
              </a:rPr>
              <a:pPr/>
              <a:t>3/29/17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0"/>
            <a:ext cx="5384800" cy="4495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6197600" y="1600200"/>
            <a:ext cx="5384800" cy="4495800"/>
          </a:xfrm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Click icon to add clip art</a:t>
            </a:r>
            <a:endParaRPr lang="en-US" noProof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248400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fld id="{4298F5E8-CD91-4AE8-B9D0-A106AE966C72}" type="datetimeFigureOut">
              <a:rPr lang="en-US" smtClean="0">
                <a:solidFill>
                  <a:srgbClr val="FFFFFF"/>
                </a:solidFill>
              </a:rPr>
              <a:pPr/>
              <a:t>3/29/17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1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248400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fld id="{377F798C-F176-4869-973D-84C6958BAD0A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1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2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6964" indent="0">
              <a:buNone/>
              <a:defRPr sz="1800"/>
            </a:lvl2pPr>
            <a:lvl3pPr marL="913930" indent="0">
              <a:buNone/>
              <a:defRPr sz="1600"/>
            </a:lvl3pPr>
            <a:lvl4pPr marL="1370900" indent="0">
              <a:buNone/>
              <a:defRPr sz="1400"/>
            </a:lvl4pPr>
            <a:lvl5pPr marL="1827865" indent="0">
              <a:buNone/>
              <a:defRPr sz="1400"/>
            </a:lvl5pPr>
            <a:lvl6pPr marL="2284830" indent="0">
              <a:buNone/>
              <a:defRPr sz="1400"/>
            </a:lvl6pPr>
            <a:lvl7pPr marL="2741799" indent="0">
              <a:buNone/>
              <a:defRPr sz="1400"/>
            </a:lvl7pPr>
            <a:lvl8pPr marL="3198760" indent="0">
              <a:buNone/>
              <a:defRPr sz="1400"/>
            </a:lvl8pPr>
            <a:lvl9pPr marL="365573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9978DB5-D61A-CC47-BC63-E14EE54710C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73737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298F5E8-CD91-4AE8-B9D0-A106AE966C72}" type="datetimeFigureOut">
              <a:rPr lang="en-US" smtClean="0">
                <a:solidFill>
                  <a:srgbClr val="FFFFFF"/>
                </a:solidFill>
              </a:rPr>
              <a:pPr/>
              <a:t>3/29/17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77F798C-F176-4869-973D-84C6958BAD0A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>
            <a:lvl1pPr>
              <a:defRPr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6609" indent="0" algn="ctr">
              <a:buNone/>
              <a:defRPr/>
            </a:lvl2pPr>
            <a:lvl3pPr marL="913227" indent="0" algn="ctr">
              <a:buNone/>
              <a:defRPr/>
            </a:lvl3pPr>
            <a:lvl4pPr marL="1369850" indent="0" algn="ctr">
              <a:buNone/>
              <a:defRPr/>
            </a:lvl4pPr>
            <a:lvl5pPr marL="1826463" indent="0" algn="ctr">
              <a:buNone/>
              <a:defRPr/>
            </a:lvl5pPr>
            <a:lvl6pPr marL="2283075" indent="0" algn="ctr">
              <a:buNone/>
              <a:defRPr/>
            </a:lvl6pPr>
            <a:lvl7pPr marL="2739696" indent="0" algn="ctr">
              <a:buNone/>
              <a:defRPr/>
            </a:lvl7pPr>
            <a:lvl8pPr marL="3196307" indent="0" algn="ctr">
              <a:buNone/>
              <a:defRPr/>
            </a:lvl8pPr>
            <a:lvl9pPr marL="3652925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298F5E8-CD91-4AE8-B9D0-A106AE966C72}" type="datetimeFigureOut">
              <a:rPr lang="en-US" smtClean="0">
                <a:solidFill>
                  <a:srgbClr val="FFFFFF"/>
                </a:solidFill>
              </a:rPr>
              <a:pPr/>
              <a:t>3/29/17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77F798C-F176-4869-973D-84C6958BAD0A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298F5E8-CD91-4AE8-B9D0-A106AE966C72}" type="datetimeFigureOut">
              <a:rPr lang="en-US" smtClean="0">
                <a:solidFill>
                  <a:srgbClr val="FFFFFF"/>
                </a:solidFill>
              </a:rPr>
              <a:pPr/>
              <a:t>3/29/17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77F798C-F176-4869-973D-84C6958BAD0A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11430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920085"/>
            <a:ext cx="53848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20085"/>
            <a:ext cx="53848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98F5E8-CD91-4AE8-B9D0-A106AE966C72}" type="datetimeFigureOut">
              <a:rPr lang="en-US" smtClean="0">
                <a:solidFill>
                  <a:srgbClr val="FFFFFF"/>
                </a:solidFill>
              </a:rPr>
              <a:pPr/>
              <a:t>3/29/17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7F798C-F176-4869-973D-84C6958BAD0A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64"/>
            <a:ext cx="109728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B85D6E1-2F3B-40A8-A424-0D7109DC493D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25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25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298F5E8-CD91-4AE8-B9D0-A106AE966C72}" type="datetimeFigureOut">
              <a:rPr lang="en-US" smtClean="0">
                <a:solidFill>
                  <a:srgbClr val="FFFFFF"/>
                </a:solidFill>
              </a:rPr>
              <a:pPr/>
              <a:t>3/29/17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0"/>
            <a:ext cx="5384800" cy="4495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6197600" y="1600200"/>
            <a:ext cx="5384800" cy="4495800"/>
          </a:xfrm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Click icon to add clip art</a:t>
            </a:r>
            <a:endParaRPr lang="en-US" noProof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248400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fld id="{4298F5E8-CD91-4AE8-B9D0-A106AE966C72}" type="datetimeFigureOut">
              <a:rPr lang="en-US" smtClean="0">
                <a:solidFill>
                  <a:srgbClr val="FFFFFF"/>
                </a:solidFill>
              </a:rPr>
              <a:pPr/>
              <a:t>3/29/17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1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248400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fld id="{377F798C-F176-4869-973D-84C6958BAD0A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298F5E8-CD91-4AE8-B9D0-A106AE966C72}" type="datetimeFigureOut">
              <a:rPr lang="en-US" smtClean="0">
                <a:solidFill>
                  <a:srgbClr val="FFFFFF"/>
                </a:solidFill>
              </a:rPr>
              <a:pPr/>
              <a:t>3/29/17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77F798C-F176-4869-973D-84C6958BAD0A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>
            <a:lvl1pPr>
              <a:defRPr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6727" indent="0" algn="ctr">
              <a:buNone/>
              <a:defRPr/>
            </a:lvl2pPr>
            <a:lvl3pPr marL="913462" indent="0" algn="ctr">
              <a:buNone/>
              <a:defRPr/>
            </a:lvl3pPr>
            <a:lvl4pPr marL="1370200" indent="0" algn="ctr">
              <a:buNone/>
              <a:defRPr/>
            </a:lvl4pPr>
            <a:lvl5pPr marL="1826931" indent="0" algn="ctr">
              <a:buNone/>
              <a:defRPr/>
            </a:lvl5pPr>
            <a:lvl6pPr marL="2283660" indent="0" algn="ctr">
              <a:buNone/>
              <a:defRPr/>
            </a:lvl6pPr>
            <a:lvl7pPr marL="2740397" indent="0" algn="ctr">
              <a:buNone/>
              <a:defRPr/>
            </a:lvl7pPr>
            <a:lvl8pPr marL="3197124" indent="0" algn="ctr">
              <a:buNone/>
              <a:defRPr/>
            </a:lvl8pPr>
            <a:lvl9pPr marL="365386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298F5E8-CD91-4AE8-B9D0-A106AE966C72}" type="datetimeFigureOut">
              <a:rPr lang="en-US" smtClean="0">
                <a:solidFill>
                  <a:srgbClr val="FFFFFF"/>
                </a:solidFill>
              </a:rPr>
              <a:pPr/>
              <a:t>3/29/17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77F798C-F176-4869-973D-84C6958BAD0A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11430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920085"/>
            <a:ext cx="53848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20085"/>
            <a:ext cx="53848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98F5E8-CD91-4AE8-B9D0-A106AE966C72}" type="datetimeFigureOut">
              <a:rPr lang="en-US" smtClean="0">
                <a:solidFill>
                  <a:srgbClr val="FFFFFF"/>
                </a:solidFill>
              </a:rPr>
              <a:pPr/>
              <a:t>3/29/17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7F798C-F176-4869-973D-84C6958BAD0A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2"/>
            <a:ext cx="53848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2C4C658-C163-FE44-B94F-21452635694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75054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59"/>
            <a:ext cx="109728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B85D6E1-2F3B-40A8-A424-0D7109DC493D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21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21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298F5E8-CD91-4AE8-B9D0-A106AE966C72}" type="datetimeFigureOut">
              <a:rPr lang="en-US" smtClean="0">
                <a:solidFill>
                  <a:srgbClr val="FFFFFF"/>
                </a:solidFill>
              </a:rPr>
              <a:pPr/>
              <a:t>3/29/17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0"/>
            <a:ext cx="5384800" cy="4495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6197600" y="1600200"/>
            <a:ext cx="5384800" cy="4495800"/>
          </a:xfrm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Click icon to add clip art</a:t>
            </a:r>
            <a:endParaRPr lang="en-US" noProof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248400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fld id="{4298F5E8-CD91-4AE8-B9D0-A106AE966C72}" type="datetimeFigureOut">
              <a:rPr lang="en-US" smtClean="0">
                <a:solidFill>
                  <a:srgbClr val="FFFFFF"/>
                </a:solidFill>
              </a:rPr>
              <a:pPr/>
              <a:t>3/29/17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1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248400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fld id="{377F798C-F176-4869-973D-84C6958BAD0A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298F5E8-CD91-4AE8-B9D0-A106AE966C72}" type="datetimeFigureOut">
              <a:rPr lang="en-US" smtClean="0">
                <a:solidFill>
                  <a:srgbClr val="FFFFFF"/>
                </a:solidFill>
              </a:rPr>
              <a:pPr/>
              <a:t>3/29/17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77F798C-F176-4869-973D-84C6958BAD0A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>
            <a:lvl1pPr>
              <a:defRPr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6893" indent="0" algn="ctr">
              <a:buNone/>
              <a:defRPr/>
            </a:lvl2pPr>
            <a:lvl3pPr marL="913790" indent="0" algn="ctr">
              <a:buNone/>
              <a:defRPr/>
            </a:lvl3pPr>
            <a:lvl4pPr marL="1370690" indent="0" algn="ctr">
              <a:buNone/>
              <a:defRPr/>
            </a:lvl4pPr>
            <a:lvl5pPr marL="1827585" indent="0" algn="ctr">
              <a:buNone/>
              <a:defRPr/>
            </a:lvl5pPr>
            <a:lvl6pPr marL="2284479" indent="0" algn="ctr">
              <a:buNone/>
              <a:defRPr/>
            </a:lvl6pPr>
            <a:lvl7pPr marL="2741378" indent="0" algn="ctr">
              <a:buNone/>
              <a:defRPr/>
            </a:lvl7pPr>
            <a:lvl8pPr marL="3198268" indent="0" algn="ctr">
              <a:buNone/>
              <a:defRPr/>
            </a:lvl8pPr>
            <a:lvl9pPr marL="3655169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298F5E8-CD91-4AE8-B9D0-A106AE966C72}" type="datetimeFigureOut">
              <a:rPr lang="en-US" smtClean="0">
                <a:solidFill>
                  <a:srgbClr val="FFFFFF"/>
                </a:solidFill>
              </a:rPr>
              <a:pPr/>
              <a:t>3/29/17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77F798C-F176-4869-973D-84C6958BAD0A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98F5E8-CD91-4AE8-B9D0-A106AE966C72}" type="datetimeFigureOut">
              <a:rPr lang="en-US" smtClean="0">
                <a:solidFill>
                  <a:srgbClr val="FFFFFF"/>
                </a:solidFill>
              </a:rPr>
              <a:pPr/>
              <a:t>3/29/17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7F798C-F176-4869-973D-84C6958BAD0A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298F5E8-CD91-4AE8-B9D0-A106AE966C72}" type="datetimeFigureOut">
              <a:rPr lang="en-US" smtClean="0">
                <a:solidFill>
                  <a:srgbClr val="FFFFFF"/>
                </a:solidFill>
              </a:rPr>
              <a:pPr/>
              <a:t>3/29/17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77F798C-F176-4869-973D-84C6958BAD0A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11430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920085"/>
            <a:ext cx="53848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20085"/>
            <a:ext cx="53848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98F5E8-CD91-4AE8-B9D0-A106AE966C72}" type="datetimeFigureOut">
              <a:rPr lang="en-US" smtClean="0">
                <a:solidFill>
                  <a:srgbClr val="FFFFFF"/>
                </a:solidFill>
              </a:rPr>
              <a:pPr/>
              <a:t>3/29/17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7F798C-F176-4869-973D-84C6958BAD0A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52"/>
            <a:ext cx="109728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B85D6E1-2F3B-40A8-A424-0D7109DC493D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14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14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298F5E8-CD91-4AE8-B9D0-A106AE966C72}" type="datetimeFigureOut">
              <a:rPr lang="en-US" smtClean="0">
                <a:solidFill>
                  <a:srgbClr val="FFFFFF"/>
                </a:solidFill>
              </a:rPr>
              <a:pPr/>
              <a:t>3/29/17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64" indent="0">
              <a:buNone/>
              <a:defRPr sz="2000" b="1"/>
            </a:lvl2pPr>
            <a:lvl3pPr marL="913930" indent="0">
              <a:buNone/>
              <a:defRPr sz="1800" b="1"/>
            </a:lvl3pPr>
            <a:lvl4pPr marL="1370900" indent="0">
              <a:buNone/>
              <a:defRPr sz="1600" b="1"/>
            </a:lvl4pPr>
            <a:lvl5pPr marL="1827865" indent="0">
              <a:buNone/>
              <a:defRPr sz="1600" b="1"/>
            </a:lvl5pPr>
            <a:lvl6pPr marL="2284830" indent="0">
              <a:buNone/>
              <a:defRPr sz="1600" b="1"/>
            </a:lvl6pPr>
            <a:lvl7pPr marL="2741799" indent="0">
              <a:buNone/>
              <a:defRPr sz="1600" b="1"/>
            </a:lvl7pPr>
            <a:lvl8pPr marL="3198760" indent="0">
              <a:buNone/>
              <a:defRPr sz="1600" b="1"/>
            </a:lvl8pPr>
            <a:lvl9pPr marL="365573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64" indent="0">
              <a:buNone/>
              <a:defRPr sz="2000" b="1"/>
            </a:lvl2pPr>
            <a:lvl3pPr marL="913930" indent="0">
              <a:buNone/>
              <a:defRPr sz="1800" b="1"/>
            </a:lvl3pPr>
            <a:lvl4pPr marL="1370900" indent="0">
              <a:buNone/>
              <a:defRPr sz="1600" b="1"/>
            </a:lvl4pPr>
            <a:lvl5pPr marL="1827865" indent="0">
              <a:buNone/>
              <a:defRPr sz="1600" b="1"/>
            </a:lvl5pPr>
            <a:lvl6pPr marL="2284830" indent="0">
              <a:buNone/>
              <a:defRPr sz="1600" b="1"/>
            </a:lvl6pPr>
            <a:lvl7pPr marL="2741799" indent="0">
              <a:buNone/>
              <a:defRPr sz="1600" b="1"/>
            </a:lvl7pPr>
            <a:lvl8pPr marL="3198760" indent="0">
              <a:buNone/>
              <a:defRPr sz="1600" b="1"/>
            </a:lvl8pPr>
            <a:lvl9pPr marL="365573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088C70E-86AF-9847-8471-12A1DD9B9F1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853596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0"/>
            <a:ext cx="5384800" cy="4495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6197600" y="1600200"/>
            <a:ext cx="5384800" cy="4495800"/>
          </a:xfrm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Click icon to add clip art</a:t>
            </a:r>
            <a:endParaRPr lang="en-US" noProof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248400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fld id="{4298F5E8-CD91-4AE8-B9D0-A106AE966C72}" type="datetimeFigureOut">
              <a:rPr lang="en-US" smtClean="0">
                <a:solidFill>
                  <a:srgbClr val="FFFFFF"/>
                </a:solidFill>
              </a:rPr>
              <a:pPr/>
              <a:t>3/29/17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1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248400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fld id="{377F798C-F176-4869-973D-84C6958BAD0A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08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4400" y="685800"/>
            <a:ext cx="10363200" cy="2127250"/>
          </a:xfrm>
        </p:spPr>
        <p:txBody>
          <a:bodyPr/>
          <a:lstStyle>
            <a:lvl1pPr algn="ctr">
              <a:defRPr sz="5200"/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30208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828800" y="3270250"/>
            <a:ext cx="8534400" cy="2209800"/>
          </a:xfrm>
        </p:spPr>
        <p:txBody>
          <a:bodyPr/>
          <a:lstStyle>
            <a:lvl1pPr marL="0" indent="0" algn="ctr">
              <a:buFont typeface="Wingdings" charset="0"/>
              <a:buNone/>
              <a:defRPr sz="3000"/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  <p:sp>
        <p:nvSpPr>
          <p:cNvPr id="302084" name="Rectangle 4"/>
          <p:cNvSpPr>
            <a:spLocks noGrp="1" noChangeArrowheads="1"/>
          </p:cNvSpPr>
          <p:nvPr>
            <p:ph type="dt" sz="half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02085" name="Rectangle 5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02086" name="Rectangle 6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A17A51C6-DBB3-4B43-A619-F2CF8060528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grpSp>
        <p:nvGrpSpPr>
          <p:cNvPr id="302087" name="Group 7"/>
          <p:cNvGrpSpPr>
            <a:grpSpLocks/>
          </p:cNvGrpSpPr>
          <p:nvPr/>
        </p:nvGrpSpPr>
        <p:grpSpPr bwMode="auto">
          <a:xfrm>
            <a:off x="304800" y="2889253"/>
            <a:ext cx="11480800" cy="201613"/>
            <a:chOff x="144" y="1680"/>
            <a:chExt cx="5424" cy="144"/>
          </a:xfrm>
        </p:grpSpPr>
        <p:sp>
          <p:nvSpPr>
            <p:cNvPr id="302088" name="Rectangle 8"/>
            <p:cNvSpPr>
              <a:spLocks noChangeArrowheads="1"/>
            </p:cNvSpPr>
            <p:nvPr userDrawn="1"/>
          </p:nvSpPr>
          <p:spPr bwMode="auto">
            <a:xfrm>
              <a:off x="144" y="1680"/>
              <a:ext cx="1808" cy="144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3600">
                <a:solidFill>
                  <a:srgbClr val="000000"/>
                </a:solidFill>
              </a:endParaRPr>
            </a:p>
          </p:txBody>
        </p:sp>
        <p:sp>
          <p:nvSpPr>
            <p:cNvPr id="302089" name="Rectangle 9"/>
            <p:cNvSpPr>
              <a:spLocks noChangeArrowheads="1"/>
            </p:cNvSpPr>
            <p:nvPr userDrawn="1"/>
          </p:nvSpPr>
          <p:spPr bwMode="auto">
            <a:xfrm>
              <a:off x="1952" y="1680"/>
              <a:ext cx="1808" cy="14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3600">
                <a:solidFill>
                  <a:srgbClr val="000000"/>
                </a:solidFill>
              </a:endParaRPr>
            </a:p>
          </p:txBody>
        </p:sp>
        <p:sp>
          <p:nvSpPr>
            <p:cNvPr id="302090" name="Rectangle 10"/>
            <p:cNvSpPr>
              <a:spLocks noChangeArrowheads="1"/>
            </p:cNvSpPr>
            <p:nvPr userDrawn="1"/>
          </p:nvSpPr>
          <p:spPr bwMode="auto">
            <a:xfrm>
              <a:off x="3760" y="1680"/>
              <a:ext cx="1808" cy="144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3600">
                <a:solidFill>
                  <a:srgbClr val="000000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51B740E-8D99-B244-9438-5A56D9A75E3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8597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1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2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6964" indent="0">
              <a:buNone/>
              <a:defRPr sz="1800"/>
            </a:lvl2pPr>
            <a:lvl3pPr marL="913930" indent="0">
              <a:buNone/>
              <a:defRPr sz="1600"/>
            </a:lvl3pPr>
            <a:lvl4pPr marL="1370900" indent="0">
              <a:buNone/>
              <a:defRPr sz="1400"/>
            </a:lvl4pPr>
            <a:lvl5pPr marL="1827865" indent="0">
              <a:buNone/>
              <a:defRPr sz="1400"/>
            </a:lvl5pPr>
            <a:lvl6pPr marL="2284830" indent="0">
              <a:buNone/>
              <a:defRPr sz="1400"/>
            </a:lvl6pPr>
            <a:lvl7pPr marL="2741799" indent="0">
              <a:buNone/>
              <a:defRPr sz="1400"/>
            </a:lvl7pPr>
            <a:lvl8pPr marL="3198760" indent="0">
              <a:buNone/>
              <a:defRPr sz="1400"/>
            </a:lvl8pPr>
            <a:lvl9pPr marL="365573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9978DB5-D61A-CC47-BC63-E14EE54710C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73737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2"/>
            <a:ext cx="53848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2C4C658-C163-FE44-B94F-214526356943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175054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64" indent="0">
              <a:buNone/>
              <a:defRPr sz="2000" b="1"/>
            </a:lvl2pPr>
            <a:lvl3pPr marL="913930" indent="0">
              <a:buNone/>
              <a:defRPr sz="1800" b="1"/>
            </a:lvl3pPr>
            <a:lvl4pPr marL="1370900" indent="0">
              <a:buNone/>
              <a:defRPr sz="1600" b="1"/>
            </a:lvl4pPr>
            <a:lvl5pPr marL="1827865" indent="0">
              <a:buNone/>
              <a:defRPr sz="1600" b="1"/>
            </a:lvl5pPr>
            <a:lvl6pPr marL="2284830" indent="0">
              <a:buNone/>
              <a:defRPr sz="1600" b="1"/>
            </a:lvl6pPr>
            <a:lvl7pPr marL="2741799" indent="0">
              <a:buNone/>
              <a:defRPr sz="1600" b="1"/>
            </a:lvl7pPr>
            <a:lvl8pPr marL="3198760" indent="0">
              <a:buNone/>
              <a:defRPr sz="1600" b="1"/>
            </a:lvl8pPr>
            <a:lvl9pPr marL="365573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64" indent="0">
              <a:buNone/>
              <a:defRPr sz="2000" b="1"/>
            </a:lvl2pPr>
            <a:lvl3pPr marL="913930" indent="0">
              <a:buNone/>
              <a:defRPr sz="1800" b="1"/>
            </a:lvl3pPr>
            <a:lvl4pPr marL="1370900" indent="0">
              <a:buNone/>
              <a:defRPr sz="1600" b="1"/>
            </a:lvl4pPr>
            <a:lvl5pPr marL="1827865" indent="0">
              <a:buNone/>
              <a:defRPr sz="1600" b="1"/>
            </a:lvl5pPr>
            <a:lvl6pPr marL="2284830" indent="0">
              <a:buNone/>
              <a:defRPr sz="1600" b="1"/>
            </a:lvl6pPr>
            <a:lvl7pPr marL="2741799" indent="0">
              <a:buNone/>
              <a:defRPr sz="1600" b="1"/>
            </a:lvl7pPr>
            <a:lvl8pPr marL="3198760" indent="0">
              <a:buNone/>
              <a:defRPr sz="1600" b="1"/>
            </a:lvl8pPr>
            <a:lvl9pPr marL="365573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088C70E-86AF-9847-8471-12A1DD9B9F1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853596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10DDEFF-4794-234A-A78D-9062A4F8109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541891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DBD1AAF-BA13-724D-83C2-37ED04FB2CA0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364848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6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6964" indent="0">
              <a:buNone/>
              <a:defRPr sz="1200"/>
            </a:lvl2pPr>
            <a:lvl3pPr marL="913930" indent="0">
              <a:buNone/>
              <a:defRPr sz="1000"/>
            </a:lvl3pPr>
            <a:lvl4pPr marL="1370900" indent="0">
              <a:buNone/>
              <a:defRPr sz="900"/>
            </a:lvl4pPr>
            <a:lvl5pPr marL="1827865" indent="0">
              <a:buNone/>
              <a:defRPr sz="900"/>
            </a:lvl5pPr>
            <a:lvl6pPr marL="2284830" indent="0">
              <a:buNone/>
              <a:defRPr sz="900"/>
            </a:lvl6pPr>
            <a:lvl7pPr marL="2741799" indent="0">
              <a:buNone/>
              <a:defRPr sz="900"/>
            </a:lvl7pPr>
            <a:lvl8pPr marL="3198760" indent="0">
              <a:buNone/>
              <a:defRPr sz="900"/>
            </a:lvl8pPr>
            <a:lvl9pPr marL="365573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CBBFA0A-0F53-DB4F-944B-3865FC5312D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368664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6964" indent="0">
              <a:buNone/>
              <a:defRPr sz="2800"/>
            </a:lvl2pPr>
            <a:lvl3pPr marL="913930" indent="0">
              <a:buNone/>
              <a:defRPr sz="2400"/>
            </a:lvl3pPr>
            <a:lvl4pPr marL="1370900" indent="0">
              <a:buNone/>
              <a:defRPr sz="2000"/>
            </a:lvl4pPr>
            <a:lvl5pPr marL="1827865" indent="0">
              <a:buNone/>
              <a:defRPr sz="2000"/>
            </a:lvl5pPr>
            <a:lvl6pPr marL="2284830" indent="0">
              <a:buNone/>
              <a:defRPr sz="2000"/>
            </a:lvl6pPr>
            <a:lvl7pPr marL="2741799" indent="0">
              <a:buNone/>
              <a:defRPr sz="2000"/>
            </a:lvl7pPr>
            <a:lvl8pPr marL="3198760" indent="0">
              <a:buNone/>
              <a:defRPr sz="2000"/>
            </a:lvl8pPr>
            <a:lvl9pPr marL="365573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6964" indent="0">
              <a:buNone/>
              <a:defRPr sz="1200"/>
            </a:lvl2pPr>
            <a:lvl3pPr marL="913930" indent="0">
              <a:buNone/>
              <a:defRPr sz="1000"/>
            </a:lvl3pPr>
            <a:lvl4pPr marL="1370900" indent="0">
              <a:buNone/>
              <a:defRPr sz="900"/>
            </a:lvl4pPr>
            <a:lvl5pPr marL="1827865" indent="0">
              <a:buNone/>
              <a:defRPr sz="900"/>
            </a:lvl5pPr>
            <a:lvl6pPr marL="2284830" indent="0">
              <a:buNone/>
              <a:defRPr sz="900"/>
            </a:lvl6pPr>
            <a:lvl7pPr marL="2741799" indent="0">
              <a:buNone/>
              <a:defRPr sz="900"/>
            </a:lvl7pPr>
            <a:lvl8pPr marL="3198760" indent="0">
              <a:buNone/>
              <a:defRPr sz="900"/>
            </a:lvl8pPr>
            <a:lvl9pPr marL="365573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BD58FC4-E2BE-5348-8ADD-207BE9A277A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78858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10DDEFF-4794-234A-A78D-9062A4F8109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541891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D258448-3AFC-2C48-9002-B3F0288663E0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980041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7813"/>
            <a:ext cx="2743200" cy="585311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7813"/>
            <a:ext cx="8026400" cy="585311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A13B96C-D148-C249-ACFB-007C2187E06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592436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7815"/>
            <a:ext cx="10972800" cy="11398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2"/>
            <a:ext cx="5384800" cy="4530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2"/>
            <a:ext cx="5384800" cy="21891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3941763"/>
            <a:ext cx="5384800" cy="21891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609600" y="6248400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4165601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8737600" y="6248400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fld id="{A9B84952-6C91-A34B-95F7-762B32754FE3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956859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7813"/>
            <a:ext cx="10972800" cy="585311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248400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1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248400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fld id="{DE7FCFEC-982D-5047-9BE7-F609B2B3E34D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26633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7815"/>
            <a:ext cx="10972800" cy="11398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2"/>
            <a:ext cx="5384800" cy="4530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97600" y="1600202"/>
            <a:ext cx="5384800" cy="4530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248400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1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248400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fld id="{F702B40D-05D2-B648-8356-0E6FA98C38B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125815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7815"/>
            <a:ext cx="10972800" cy="11398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2"/>
            <a:ext cx="5384800" cy="4530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30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248400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1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248400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fld id="{47A05704-EEF7-B246-95EA-49AF3D26A6E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416177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298F5E8-CD91-4AE8-B9D0-A106AE966C72}" type="datetimeFigureOut">
              <a:rPr lang="en-US" smtClean="0">
                <a:solidFill>
                  <a:srgbClr val="FFFFFF"/>
                </a:solidFill>
              </a:rPr>
              <a:pPr/>
              <a:t>3/29/17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77F798C-F176-4869-973D-84C6958BAD0A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>
            <a:lvl1pPr>
              <a:defRPr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6727" indent="0" algn="ctr">
              <a:buNone/>
              <a:defRPr/>
            </a:lvl2pPr>
            <a:lvl3pPr marL="913462" indent="0" algn="ctr">
              <a:buNone/>
              <a:defRPr/>
            </a:lvl3pPr>
            <a:lvl4pPr marL="1370200" indent="0" algn="ctr">
              <a:buNone/>
              <a:defRPr/>
            </a:lvl4pPr>
            <a:lvl5pPr marL="1826931" indent="0" algn="ctr">
              <a:buNone/>
              <a:defRPr/>
            </a:lvl5pPr>
            <a:lvl6pPr marL="2283660" indent="0" algn="ctr">
              <a:buNone/>
              <a:defRPr/>
            </a:lvl6pPr>
            <a:lvl7pPr marL="2740397" indent="0" algn="ctr">
              <a:buNone/>
              <a:defRPr/>
            </a:lvl7pPr>
            <a:lvl8pPr marL="3197124" indent="0" algn="ctr">
              <a:buNone/>
              <a:defRPr/>
            </a:lvl8pPr>
            <a:lvl9pPr marL="365386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298F5E8-CD91-4AE8-B9D0-A106AE966C72}" type="datetimeFigureOut">
              <a:rPr lang="en-US" smtClean="0">
                <a:solidFill>
                  <a:srgbClr val="FFFFFF"/>
                </a:solidFill>
              </a:rPr>
              <a:pPr/>
              <a:t>3/29/17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77F798C-F176-4869-973D-84C6958BAD0A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98F5E8-CD91-4AE8-B9D0-A106AE966C72}" type="datetimeFigureOut">
              <a:rPr lang="en-US" smtClean="0">
                <a:solidFill>
                  <a:srgbClr val="FFFFFF"/>
                </a:solidFill>
              </a:rPr>
              <a:pPr/>
              <a:t>3/29/17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7F798C-F176-4869-973D-84C6958BAD0A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298F5E8-CD91-4AE8-B9D0-A106AE966C72}" type="datetimeFigureOut">
              <a:rPr lang="en-US" smtClean="0">
                <a:solidFill>
                  <a:srgbClr val="FFFFFF"/>
                </a:solidFill>
              </a:rPr>
              <a:pPr/>
              <a:t>3/29/17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77F798C-F176-4869-973D-84C6958BAD0A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DBD1AAF-BA13-724D-83C2-37ED04FB2CA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3648486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11430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920085"/>
            <a:ext cx="53848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20085"/>
            <a:ext cx="53848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98F5E8-CD91-4AE8-B9D0-A106AE966C72}" type="datetimeFigureOut">
              <a:rPr lang="en-US" smtClean="0">
                <a:solidFill>
                  <a:srgbClr val="FFFFFF"/>
                </a:solidFill>
              </a:rPr>
              <a:pPr/>
              <a:t>3/29/17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7F798C-F176-4869-973D-84C6958BAD0A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59"/>
            <a:ext cx="109728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B85D6E1-2F3B-40A8-A424-0D7109DC493D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21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21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298F5E8-CD91-4AE8-B9D0-A106AE966C72}" type="datetimeFigureOut">
              <a:rPr lang="en-US" smtClean="0">
                <a:solidFill>
                  <a:srgbClr val="FFFFFF"/>
                </a:solidFill>
              </a:rPr>
              <a:pPr/>
              <a:t>3/29/17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0"/>
            <a:ext cx="5384800" cy="4495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6197600" y="1600200"/>
            <a:ext cx="5384800" cy="4495800"/>
          </a:xfrm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Click icon to add clip art</a:t>
            </a:r>
            <a:endParaRPr lang="en-US" noProof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248400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fld id="{4298F5E8-CD91-4AE8-B9D0-A106AE966C72}" type="datetimeFigureOut">
              <a:rPr lang="en-US" smtClean="0">
                <a:solidFill>
                  <a:srgbClr val="FFFFFF"/>
                </a:solidFill>
              </a:rPr>
              <a:pPr/>
              <a:t>3/29/17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1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248400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fld id="{377F798C-F176-4869-973D-84C6958BAD0A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B9DBB0-BD3C-C14F-92F7-B009E4570CB6}" type="datetimeFigureOut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3/29/17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47D570-5A73-5141-8F7C-F92815E7B322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23171474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B9DBB0-BD3C-C14F-92F7-B009E4570CB6}" type="datetimeFigureOut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3/29/17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47D570-5A73-5141-8F7C-F92815E7B322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88258106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B9DBB0-BD3C-C14F-92F7-B009E4570CB6}" type="datetimeFigureOut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3/29/17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47D570-5A73-5141-8F7C-F92815E7B322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97703616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B9DBB0-BD3C-C14F-92F7-B009E4570CB6}" type="datetimeFigureOut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3/29/17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47D570-5A73-5141-8F7C-F92815E7B322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49821776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B9DBB0-BD3C-C14F-92F7-B009E4570CB6}" type="datetimeFigureOut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3/29/17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47D570-5A73-5141-8F7C-F92815E7B322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45661600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B9DBB0-BD3C-C14F-92F7-B009E4570CB6}" type="datetimeFigureOut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3/29/17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47D570-5A73-5141-8F7C-F92815E7B322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711107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6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6964" indent="0">
              <a:buNone/>
              <a:defRPr sz="1200"/>
            </a:lvl2pPr>
            <a:lvl3pPr marL="913930" indent="0">
              <a:buNone/>
              <a:defRPr sz="1000"/>
            </a:lvl3pPr>
            <a:lvl4pPr marL="1370900" indent="0">
              <a:buNone/>
              <a:defRPr sz="900"/>
            </a:lvl4pPr>
            <a:lvl5pPr marL="1827865" indent="0">
              <a:buNone/>
              <a:defRPr sz="900"/>
            </a:lvl5pPr>
            <a:lvl6pPr marL="2284830" indent="0">
              <a:buNone/>
              <a:defRPr sz="900"/>
            </a:lvl6pPr>
            <a:lvl7pPr marL="2741799" indent="0">
              <a:buNone/>
              <a:defRPr sz="900"/>
            </a:lvl7pPr>
            <a:lvl8pPr marL="3198760" indent="0">
              <a:buNone/>
              <a:defRPr sz="900"/>
            </a:lvl8pPr>
            <a:lvl9pPr marL="365573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CBBFA0A-0F53-DB4F-944B-3865FC5312D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3686649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B9DBB0-BD3C-C14F-92F7-B009E4570CB6}" type="datetimeFigureOut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3/29/17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47D570-5A73-5141-8F7C-F92815E7B322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92417242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B9DBB0-BD3C-C14F-92F7-B009E4570CB6}" type="datetimeFigureOut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3/29/17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47D570-5A73-5141-8F7C-F92815E7B322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46383901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B9DBB0-BD3C-C14F-92F7-B009E4570CB6}" type="datetimeFigureOut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3/29/17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47D570-5A73-5141-8F7C-F92815E7B322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87746880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B9DBB0-BD3C-C14F-92F7-B009E4570CB6}" type="datetimeFigureOut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3/29/17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47D570-5A73-5141-8F7C-F92815E7B322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84704755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B9DBB0-BD3C-C14F-92F7-B009E4570CB6}" type="datetimeFigureOut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3/29/17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47D570-5A73-5141-8F7C-F92815E7B322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942052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6964" indent="0">
              <a:buNone/>
              <a:defRPr sz="2800"/>
            </a:lvl2pPr>
            <a:lvl3pPr marL="913930" indent="0">
              <a:buNone/>
              <a:defRPr sz="2400"/>
            </a:lvl3pPr>
            <a:lvl4pPr marL="1370900" indent="0">
              <a:buNone/>
              <a:defRPr sz="2000"/>
            </a:lvl4pPr>
            <a:lvl5pPr marL="1827865" indent="0">
              <a:buNone/>
              <a:defRPr sz="2000"/>
            </a:lvl5pPr>
            <a:lvl6pPr marL="2284830" indent="0">
              <a:buNone/>
              <a:defRPr sz="2000"/>
            </a:lvl6pPr>
            <a:lvl7pPr marL="2741799" indent="0">
              <a:buNone/>
              <a:defRPr sz="2000"/>
            </a:lvl7pPr>
            <a:lvl8pPr marL="3198760" indent="0">
              <a:buNone/>
              <a:defRPr sz="2000"/>
            </a:lvl8pPr>
            <a:lvl9pPr marL="365573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6964" indent="0">
              <a:buNone/>
              <a:defRPr sz="1200"/>
            </a:lvl2pPr>
            <a:lvl3pPr marL="913930" indent="0">
              <a:buNone/>
              <a:defRPr sz="1000"/>
            </a:lvl3pPr>
            <a:lvl4pPr marL="1370900" indent="0">
              <a:buNone/>
              <a:defRPr sz="900"/>
            </a:lvl4pPr>
            <a:lvl5pPr marL="1827865" indent="0">
              <a:buNone/>
              <a:defRPr sz="900"/>
            </a:lvl5pPr>
            <a:lvl6pPr marL="2284830" indent="0">
              <a:buNone/>
              <a:defRPr sz="900"/>
            </a:lvl6pPr>
            <a:lvl7pPr marL="2741799" indent="0">
              <a:buNone/>
              <a:defRPr sz="900"/>
            </a:lvl7pPr>
            <a:lvl8pPr marL="3198760" indent="0">
              <a:buNone/>
              <a:defRPr sz="900"/>
            </a:lvl8pPr>
            <a:lvl9pPr marL="365573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BD58FC4-E2BE-5348-8ADD-207BE9A277A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78858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9.xml"/><Relationship Id="rId5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2.xml"/><Relationship Id="rId8" Type="http://schemas.openxmlformats.org/officeDocument/2006/relationships/theme" Target="../theme/theme2.xml"/><Relationship Id="rId1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7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7.xml"/><Relationship Id="rId6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9.xml"/><Relationship Id="rId8" Type="http://schemas.openxmlformats.org/officeDocument/2006/relationships/theme" Target="../theme/theme3.xml"/><Relationship Id="rId1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4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2.xml"/><Relationship Id="rId4" Type="http://schemas.openxmlformats.org/officeDocument/2006/relationships/slideLayout" Target="../slideLayouts/slideLayout33.xml"/><Relationship Id="rId5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6.xml"/><Relationship Id="rId8" Type="http://schemas.openxmlformats.org/officeDocument/2006/relationships/theme" Target="../theme/theme4.xml"/><Relationship Id="rId1" Type="http://schemas.openxmlformats.org/officeDocument/2006/relationships/slideLayout" Target="../slideLayouts/slideLayout30.xml"/><Relationship Id="rId2" Type="http://schemas.openxmlformats.org/officeDocument/2006/relationships/slideLayout" Target="../slideLayouts/slideLayout31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9.xml"/><Relationship Id="rId4" Type="http://schemas.openxmlformats.org/officeDocument/2006/relationships/slideLayout" Target="../slideLayouts/slideLayout40.xml"/><Relationship Id="rId5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2.xml"/><Relationship Id="rId7" Type="http://schemas.openxmlformats.org/officeDocument/2006/relationships/theme" Target="../theme/theme5.xml"/><Relationship Id="rId1" Type="http://schemas.openxmlformats.org/officeDocument/2006/relationships/slideLayout" Target="../slideLayouts/slideLayout37.xml"/><Relationship Id="rId2" Type="http://schemas.openxmlformats.org/officeDocument/2006/relationships/slideLayout" Target="../slideLayouts/slideLayout38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5.xml"/><Relationship Id="rId4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7.xml"/><Relationship Id="rId6" Type="http://schemas.openxmlformats.org/officeDocument/2006/relationships/slideLayout" Target="../slideLayouts/slideLayout48.xml"/><Relationship Id="rId7" Type="http://schemas.openxmlformats.org/officeDocument/2006/relationships/slideLayout" Target="../slideLayouts/slideLayout49.xml"/><Relationship Id="rId8" Type="http://schemas.openxmlformats.org/officeDocument/2006/relationships/slideLayout" Target="../slideLayouts/slideLayout50.xml"/><Relationship Id="rId9" Type="http://schemas.openxmlformats.org/officeDocument/2006/relationships/theme" Target="../theme/theme6.xml"/><Relationship Id="rId1" Type="http://schemas.openxmlformats.org/officeDocument/2006/relationships/slideLayout" Target="../slideLayouts/slideLayout43.xml"/><Relationship Id="rId2" Type="http://schemas.openxmlformats.org/officeDocument/2006/relationships/slideLayout" Target="../slideLayouts/slideLayout44.xml"/></Relationships>
</file>

<file path=ppt/slideMasters/_rels/slideMaster7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61.xml"/><Relationship Id="rId12" Type="http://schemas.openxmlformats.org/officeDocument/2006/relationships/slideLayout" Target="../slideLayouts/slideLayout62.xml"/><Relationship Id="rId13" Type="http://schemas.openxmlformats.org/officeDocument/2006/relationships/slideLayout" Target="../slideLayouts/slideLayout63.xml"/><Relationship Id="rId14" Type="http://schemas.openxmlformats.org/officeDocument/2006/relationships/slideLayout" Target="../slideLayouts/slideLayout64.xml"/><Relationship Id="rId15" Type="http://schemas.openxmlformats.org/officeDocument/2006/relationships/slideLayout" Target="../slideLayouts/slideLayout65.xml"/><Relationship Id="rId16" Type="http://schemas.openxmlformats.org/officeDocument/2006/relationships/theme" Target="../theme/theme7.xml"/><Relationship Id="rId1" Type="http://schemas.openxmlformats.org/officeDocument/2006/relationships/slideLayout" Target="../slideLayouts/slideLayout51.xml"/><Relationship Id="rId2" Type="http://schemas.openxmlformats.org/officeDocument/2006/relationships/slideLayout" Target="../slideLayouts/slideLayout52.xml"/><Relationship Id="rId3" Type="http://schemas.openxmlformats.org/officeDocument/2006/relationships/slideLayout" Target="../slideLayouts/slideLayout53.xml"/><Relationship Id="rId4" Type="http://schemas.openxmlformats.org/officeDocument/2006/relationships/slideLayout" Target="../slideLayouts/slideLayout54.xml"/><Relationship Id="rId5" Type="http://schemas.openxmlformats.org/officeDocument/2006/relationships/slideLayout" Target="../slideLayouts/slideLayout55.xml"/><Relationship Id="rId6" Type="http://schemas.openxmlformats.org/officeDocument/2006/relationships/slideLayout" Target="../slideLayouts/slideLayout56.xml"/><Relationship Id="rId7" Type="http://schemas.openxmlformats.org/officeDocument/2006/relationships/slideLayout" Target="../slideLayouts/slideLayout57.xml"/><Relationship Id="rId8" Type="http://schemas.openxmlformats.org/officeDocument/2006/relationships/slideLayout" Target="../slideLayouts/slideLayout58.xml"/><Relationship Id="rId9" Type="http://schemas.openxmlformats.org/officeDocument/2006/relationships/slideLayout" Target="../slideLayouts/slideLayout59.xml"/><Relationship Id="rId10" Type="http://schemas.openxmlformats.org/officeDocument/2006/relationships/slideLayout" Target="../slideLayouts/slideLayout60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8.xml"/><Relationship Id="rId4" Type="http://schemas.openxmlformats.org/officeDocument/2006/relationships/slideLayout" Target="../slideLayouts/slideLayout69.xml"/><Relationship Id="rId5" Type="http://schemas.openxmlformats.org/officeDocument/2006/relationships/slideLayout" Target="../slideLayouts/slideLayout70.xml"/><Relationship Id="rId6" Type="http://schemas.openxmlformats.org/officeDocument/2006/relationships/slideLayout" Target="../slideLayouts/slideLayout71.xml"/><Relationship Id="rId7" Type="http://schemas.openxmlformats.org/officeDocument/2006/relationships/slideLayout" Target="../slideLayouts/slideLayout72.xml"/><Relationship Id="rId8" Type="http://schemas.openxmlformats.org/officeDocument/2006/relationships/slideLayout" Target="../slideLayouts/slideLayout73.xml"/><Relationship Id="rId9" Type="http://schemas.openxmlformats.org/officeDocument/2006/relationships/theme" Target="../theme/theme8.xml"/><Relationship Id="rId1" Type="http://schemas.openxmlformats.org/officeDocument/2006/relationships/slideLayout" Target="../slideLayouts/slideLayout66.xml"/><Relationship Id="rId2" Type="http://schemas.openxmlformats.org/officeDocument/2006/relationships/slideLayout" Target="../slideLayouts/slideLayout67.xml"/></Relationships>
</file>

<file path=ppt/slideMasters/_rels/slideMaster9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84.xml"/><Relationship Id="rId12" Type="http://schemas.openxmlformats.org/officeDocument/2006/relationships/theme" Target="../theme/theme9.xml"/><Relationship Id="rId1" Type="http://schemas.openxmlformats.org/officeDocument/2006/relationships/slideLayout" Target="../slideLayouts/slideLayout74.xml"/><Relationship Id="rId2" Type="http://schemas.openxmlformats.org/officeDocument/2006/relationships/slideLayout" Target="../slideLayouts/slideLayout75.xml"/><Relationship Id="rId3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8.xml"/><Relationship Id="rId6" Type="http://schemas.openxmlformats.org/officeDocument/2006/relationships/slideLayout" Target="../slideLayouts/slideLayout79.xml"/><Relationship Id="rId7" Type="http://schemas.openxmlformats.org/officeDocument/2006/relationships/slideLayout" Target="../slideLayouts/slideLayout80.xml"/><Relationship Id="rId8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05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7815"/>
            <a:ext cx="10972800" cy="1139825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392" tIns="45697" rIns="91392" bIns="45697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30105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2"/>
            <a:ext cx="10972800" cy="4530725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392" tIns="45697" rIns="91392" bIns="4569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0106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8400"/>
            <a:ext cx="2844800" cy="4572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392" tIns="45697" rIns="91392" bIns="45697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00"/>
            </a:lvl1pPr>
          </a:lstStyle>
          <a:p>
            <a:endParaRPr lang="en-US"/>
          </a:p>
        </p:txBody>
      </p:sp>
      <p:sp>
        <p:nvSpPr>
          <p:cNvPr id="30106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1" y="6248400"/>
            <a:ext cx="3860800" cy="4572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392" tIns="45697" rIns="91392" bIns="45697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00"/>
            </a:lvl1pPr>
          </a:lstStyle>
          <a:p>
            <a:endParaRPr lang="en-US"/>
          </a:p>
        </p:txBody>
      </p:sp>
      <p:sp>
        <p:nvSpPr>
          <p:cNvPr id="30106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844800" cy="4572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392" tIns="45697" rIns="91392" bIns="45697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00"/>
            </a:lvl1pPr>
          </a:lstStyle>
          <a:p>
            <a:fld id="{457C4193-F1A8-ED4A-BD5A-3479F9654702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301063" name="Rectangle 7"/>
          <p:cNvSpPr>
            <a:spLocks noChangeArrowheads="1"/>
          </p:cNvSpPr>
          <p:nvPr/>
        </p:nvSpPr>
        <p:spPr bwMode="auto">
          <a:xfrm>
            <a:off x="0" y="0"/>
            <a:ext cx="304800" cy="22860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392" tIns="45697" rIns="91392" bIns="45697" anchor="ctr"/>
          <a:lstStyle/>
          <a:p>
            <a:pPr algn="ctr" eaLnBrk="1" hangingPunct="1"/>
            <a:endParaRPr lang="en-US" sz="2400">
              <a:latin typeface="Times New Roman" charset="0"/>
            </a:endParaRPr>
          </a:p>
        </p:txBody>
      </p:sp>
      <p:sp>
        <p:nvSpPr>
          <p:cNvPr id="301064" name="Line 8"/>
          <p:cNvSpPr>
            <a:spLocks noChangeShapeType="1"/>
          </p:cNvSpPr>
          <p:nvPr/>
        </p:nvSpPr>
        <p:spPr bwMode="auto">
          <a:xfrm>
            <a:off x="609600" y="1447800"/>
            <a:ext cx="10769600" cy="0"/>
          </a:xfrm>
          <a:prstGeom prst="line">
            <a:avLst/>
          </a:prstGeom>
          <a:noFill/>
          <a:ln w="19050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392" tIns="45697" rIns="91392" bIns="45697"/>
          <a:lstStyle/>
          <a:p>
            <a:endParaRPr lang="en-US" sz="3600"/>
          </a:p>
        </p:txBody>
      </p:sp>
      <p:sp>
        <p:nvSpPr>
          <p:cNvPr id="301065" name="Rectangle 9"/>
          <p:cNvSpPr>
            <a:spLocks noChangeArrowheads="1"/>
          </p:cNvSpPr>
          <p:nvPr/>
        </p:nvSpPr>
        <p:spPr bwMode="auto">
          <a:xfrm>
            <a:off x="0" y="2286000"/>
            <a:ext cx="304800" cy="228600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392" tIns="45697" rIns="91392" bIns="45697" anchor="ctr"/>
          <a:lstStyle/>
          <a:p>
            <a:pPr algn="ctr" eaLnBrk="1" hangingPunct="1"/>
            <a:endParaRPr lang="en-US" sz="2400">
              <a:latin typeface="Times New Roman" charset="0"/>
            </a:endParaRPr>
          </a:p>
        </p:txBody>
      </p:sp>
      <p:sp>
        <p:nvSpPr>
          <p:cNvPr id="301066" name="Rectangle 10"/>
          <p:cNvSpPr>
            <a:spLocks noChangeArrowheads="1"/>
          </p:cNvSpPr>
          <p:nvPr/>
        </p:nvSpPr>
        <p:spPr bwMode="auto">
          <a:xfrm>
            <a:off x="0" y="4572000"/>
            <a:ext cx="304800" cy="2286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392" tIns="45697" rIns="91392" bIns="45697" anchor="ctr"/>
          <a:lstStyle/>
          <a:p>
            <a:pPr algn="ctr" eaLnBrk="1" hangingPunct="1"/>
            <a:endParaRPr lang="en-US" sz="2400">
              <a:latin typeface="Times New Roman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  <p:sldLayoutId id="2147483677" r:id="rId12"/>
    <p:sldLayoutId id="2147483678" r:id="rId13"/>
    <p:sldLayoutId id="2147483679" r:id="rId14"/>
    <p:sldLayoutId id="2147483680" r:id="rId15"/>
  </p:sldLayoutIdLst>
  <p:timing>
    <p:tnLst>
      <p:par>
        <p:cTn id="1" dur="indefinite" restart="never" nodeType="tmRoot"/>
      </p:par>
    </p:tnLst>
  </p:timing>
  <p:txStyles>
    <p:titleStyle>
      <a:lvl1pPr algn="l" rtl="0" fontAlgn="base">
        <a:spcBef>
          <a:spcPct val="0"/>
        </a:spcBef>
        <a:spcAft>
          <a:spcPct val="0"/>
        </a:spcAft>
        <a:defRPr sz="4000">
          <a:solidFill>
            <a:srgbClr val="003366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000">
          <a:solidFill>
            <a:srgbClr val="003366"/>
          </a:solidFill>
          <a:latin typeface="Arial Unicode MS" charset="0"/>
          <a:ea typeface="ＭＳ Ｐゴシック" charset="0"/>
        </a:defRPr>
      </a:lvl2pPr>
      <a:lvl3pPr algn="l" rtl="0" fontAlgn="base">
        <a:spcBef>
          <a:spcPct val="0"/>
        </a:spcBef>
        <a:spcAft>
          <a:spcPct val="0"/>
        </a:spcAft>
        <a:defRPr sz="4000">
          <a:solidFill>
            <a:srgbClr val="003366"/>
          </a:solidFill>
          <a:latin typeface="Arial Unicode MS" charset="0"/>
          <a:ea typeface="ＭＳ Ｐゴシック" charset="0"/>
        </a:defRPr>
      </a:lvl3pPr>
      <a:lvl4pPr algn="l" rtl="0" fontAlgn="base">
        <a:spcBef>
          <a:spcPct val="0"/>
        </a:spcBef>
        <a:spcAft>
          <a:spcPct val="0"/>
        </a:spcAft>
        <a:defRPr sz="4000">
          <a:solidFill>
            <a:srgbClr val="003366"/>
          </a:solidFill>
          <a:latin typeface="Arial Unicode MS" charset="0"/>
          <a:ea typeface="ＭＳ Ｐゴシック" charset="0"/>
        </a:defRPr>
      </a:lvl4pPr>
      <a:lvl5pPr algn="l" rtl="0" fontAlgn="base">
        <a:spcBef>
          <a:spcPct val="0"/>
        </a:spcBef>
        <a:spcAft>
          <a:spcPct val="0"/>
        </a:spcAft>
        <a:defRPr sz="4000">
          <a:solidFill>
            <a:srgbClr val="003366"/>
          </a:solidFill>
          <a:latin typeface="Arial Unicode MS" charset="0"/>
          <a:ea typeface="ＭＳ Ｐゴシック" charset="0"/>
        </a:defRPr>
      </a:lvl5pPr>
      <a:lvl6pPr marL="456964" algn="l" rtl="0" fontAlgn="base">
        <a:spcBef>
          <a:spcPct val="0"/>
        </a:spcBef>
        <a:spcAft>
          <a:spcPct val="0"/>
        </a:spcAft>
        <a:defRPr sz="4000">
          <a:solidFill>
            <a:srgbClr val="003366"/>
          </a:solidFill>
          <a:latin typeface="Arial Unicode MS" charset="0"/>
          <a:ea typeface="ＭＳ Ｐゴシック" charset="0"/>
        </a:defRPr>
      </a:lvl6pPr>
      <a:lvl7pPr marL="913930" algn="l" rtl="0" fontAlgn="base">
        <a:spcBef>
          <a:spcPct val="0"/>
        </a:spcBef>
        <a:spcAft>
          <a:spcPct val="0"/>
        </a:spcAft>
        <a:defRPr sz="4000">
          <a:solidFill>
            <a:srgbClr val="003366"/>
          </a:solidFill>
          <a:latin typeface="Arial Unicode MS" charset="0"/>
          <a:ea typeface="ＭＳ Ｐゴシック" charset="0"/>
        </a:defRPr>
      </a:lvl7pPr>
      <a:lvl8pPr marL="1370900" algn="l" rtl="0" fontAlgn="base">
        <a:spcBef>
          <a:spcPct val="0"/>
        </a:spcBef>
        <a:spcAft>
          <a:spcPct val="0"/>
        </a:spcAft>
        <a:defRPr sz="4000">
          <a:solidFill>
            <a:srgbClr val="003366"/>
          </a:solidFill>
          <a:latin typeface="Arial Unicode MS" charset="0"/>
          <a:ea typeface="ＭＳ Ｐゴシック" charset="0"/>
        </a:defRPr>
      </a:lvl8pPr>
      <a:lvl9pPr marL="1827865" algn="l" rtl="0" fontAlgn="base">
        <a:spcBef>
          <a:spcPct val="0"/>
        </a:spcBef>
        <a:spcAft>
          <a:spcPct val="0"/>
        </a:spcAft>
        <a:defRPr sz="4000">
          <a:solidFill>
            <a:srgbClr val="003366"/>
          </a:solidFill>
          <a:latin typeface="Arial Unicode MS" charset="0"/>
          <a:ea typeface="ＭＳ Ｐゴシック" charset="0"/>
        </a:defRPr>
      </a:lvl9pPr>
    </p:titleStyle>
    <p:bodyStyle>
      <a:lvl1pPr marL="342727" indent="-342727" algn="l" rtl="0" fontAlgn="base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charset="0"/>
        <a:buChar char="p"/>
        <a:defRPr sz="2800">
          <a:solidFill>
            <a:srgbClr val="565400"/>
          </a:solidFill>
          <a:latin typeface="+mn-lt"/>
          <a:ea typeface="+mn-ea"/>
          <a:cs typeface="+mn-cs"/>
        </a:defRPr>
      </a:lvl1pPr>
      <a:lvl2pPr marL="742570" indent="-285603" algn="l" rtl="0" fontAlgn="base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charset="0"/>
        <a:buChar char="n"/>
        <a:defRPr sz="2400">
          <a:solidFill>
            <a:srgbClr val="565400"/>
          </a:solidFill>
          <a:latin typeface="+mn-lt"/>
          <a:ea typeface="+mn-ea"/>
        </a:defRPr>
      </a:lvl2pPr>
      <a:lvl3pPr marL="1142412" indent="-228481" algn="l" rtl="0" fontAlgn="base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charset="0"/>
        <a:buChar char="p"/>
        <a:defRPr sz="2000">
          <a:solidFill>
            <a:srgbClr val="565400"/>
          </a:solidFill>
          <a:latin typeface="+mn-lt"/>
          <a:ea typeface="+mn-ea"/>
        </a:defRPr>
      </a:lvl3pPr>
      <a:lvl4pPr marL="1599380" indent="-228481" algn="l" rtl="0" fontAlgn="base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charset="0"/>
        <a:buChar char="§"/>
        <a:defRPr>
          <a:solidFill>
            <a:srgbClr val="565400"/>
          </a:solidFill>
          <a:latin typeface="+mn-lt"/>
          <a:ea typeface="+mn-ea"/>
        </a:defRPr>
      </a:lvl4pPr>
      <a:lvl5pPr marL="2056350" indent="-228481" algn="l" rtl="0" fontAlgn="base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charset="0"/>
        <a:buChar char="§"/>
        <a:defRPr>
          <a:solidFill>
            <a:srgbClr val="565400"/>
          </a:solidFill>
          <a:latin typeface="+mn-lt"/>
          <a:ea typeface="+mn-ea"/>
        </a:defRPr>
      </a:lvl5pPr>
      <a:lvl6pPr marL="2513316" indent="-228481" algn="l" rtl="0" fontAlgn="base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charset="0"/>
        <a:buChar char="§"/>
        <a:defRPr>
          <a:solidFill>
            <a:srgbClr val="565400"/>
          </a:solidFill>
          <a:latin typeface="+mn-lt"/>
          <a:ea typeface="+mn-ea"/>
        </a:defRPr>
      </a:lvl6pPr>
      <a:lvl7pPr marL="2970280" indent="-228481" algn="l" rtl="0" fontAlgn="base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charset="0"/>
        <a:buChar char="§"/>
        <a:defRPr>
          <a:solidFill>
            <a:srgbClr val="565400"/>
          </a:solidFill>
          <a:latin typeface="+mn-lt"/>
          <a:ea typeface="+mn-ea"/>
        </a:defRPr>
      </a:lvl7pPr>
      <a:lvl8pPr marL="3427248" indent="-228481" algn="l" rtl="0" fontAlgn="base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charset="0"/>
        <a:buChar char="§"/>
        <a:defRPr>
          <a:solidFill>
            <a:srgbClr val="565400"/>
          </a:solidFill>
          <a:latin typeface="+mn-lt"/>
          <a:ea typeface="+mn-ea"/>
        </a:defRPr>
      </a:lvl8pPr>
      <a:lvl9pPr marL="3884211" indent="-228481" algn="l" rtl="0" fontAlgn="base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charset="0"/>
        <a:buChar char="§"/>
        <a:defRPr>
          <a:solidFill>
            <a:srgbClr val="565400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69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64" algn="l" defTabSz="4569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930" algn="l" defTabSz="4569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900" algn="l" defTabSz="4569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865" algn="l" defTabSz="4569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830" algn="l" defTabSz="4569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799" algn="l" defTabSz="4569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760" algn="l" defTabSz="4569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730" algn="l" defTabSz="4569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0">
              <a:srgbClr val="000047"/>
            </a:gs>
            <a:gs pos="100000">
              <a:srgbClr val="000099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21" tIns="45661" rIns="91321" bIns="45661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US" dirty="0" smtClean="0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25"/>
            <a:ext cx="10972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21" tIns="45661" rIns="91321" bIns="4566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21" tIns="45661" rIns="91321" bIns="45661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400" b="0">
                <a:solidFill>
                  <a:schemeClr val="tx1"/>
                </a:solidFill>
                <a:latin typeface="Arial" pitchFamily="34" charset="0"/>
              </a:defRPr>
            </a:lvl1pPr>
          </a:lstStyle>
          <a:p>
            <a:pPr defTabSz="913227" eaLnBrk="1" fontAlgn="auto" hangingPunct="1">
              <a:spcAft>
                <a:spcPts val="0"/>
              </a:spcAft>
            </a:pPr>
            <a:fld id="{4298F5E8-CD91-4AE8-B9D0-A106AE966C72}" type="datetimeFigureOut">
              <a:rPr lang="en-US" smtClean="0">
                <a:solidFill>
                  <a:srgbClr val="FFFFFF"/>
                </a:solidFill>
                <a:ea typeface="ヒラギノ明朝 ProN W3" charset="0"/>
                <a:cs typeface="ヒラギノ明朝 ProN W3" charset="0"/>
                <a:sym typeface="Palatino" charset="0"/>
              </a:rPr>
              <a:pPr defTabSz="913227" eaLnBrk="1" fontAlgn="auto" hangingPunct="1">
                <a:spcAft>
                  <a:spcPts val="0"/>
                </a:spcAft>
              </a:pPr>
              <a:t>3/29/17</a:t>
            </a:fld>
            <a:endParaRPr lang="en-US">
              <a:solidFill>
                <a:srgbClr val="FFFFFF"/>
              </a:solidFill>
              <a:ea typeface="ヒラギノ明朝 ProN W3" charset="0"/>
              <a:cs typeface="ヒラギノ明朝 ProN W3" charset="0"/>
              <a:sym typeface="Palatino" charset="0"/>
            </a:endParaRPr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1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21" tIns="45661" rIns="91321" bIns="45661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0"/>
              </a:spcBef>
              <a:defRPr sz="1400" b="0">
                <a:solidFill>
                  <a:schemeClr val="tx1"/>
                </a:solidFill>
                <a:latin typeface="Arial" pitchFamily="34" charset="0"/>
              </a:defRPr>
            </a:lvl1pPr>
          </a:lstStyle>
          <a:p>
            <a:pPr defTabSz="913227" eaLnBrk="1" fontAlgn="auto" hangingPunct="1">
              <a:spcAft>
                <a:spcPts val="0"/>
              </a:spcAft>
            </a:pPr>
            <a:endParaRPr lang="en-US">
              <a:solidFill>
                <a:srgbClr val="FFFFFF"/>
              </a:solidFill>
              <a:ea typeface="ヒラギノ明朝 ProN W3" charset="0"/>
              <a:cs typeface="ヒラギノ明朝 ProN W3" charset="0"/>
              <a:sym typeface="Palatino" charset="0"/>
            </a:endParaRP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21" tIns="45661" rIns="91321" bIns="45661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400" b="0">
                <a:solidFill>
                  <a:schemeClr val="tx1"/>
                </a:solidFill>
                <a:latin typeface="Arial" pitchFamily="34" charset="0"/>
              </a:defRPr>
            </a:lvl1pPr>
          </a:lstStyle>
          <a:p>
            <a:pPr defTabSz="913227" eaLnBrk="1" fontAlgn="auto" hangingPunct="1">
              <a:spcAft>
                <a:spcPts val="0"/>
              </a:spcAft>
            </a:pPr>
            <a:fld id="{377F798C-F176-4869-973D-84C6958BAD0A}" type="slidenum">
              <a:rPr lang="en-US" smtClean="0">
                <a:solidFill>
                  <a:srgbClr val="FFFFFF"/>
                </a:solidFill>
                <a:ea typeface="ヒラギノ明朝 ProN W3" charset="0"/>
                <a:cs typeface="ヒラギノ明朝 ProN W3" charset="0"/>
                <a:sym typeface="Palatino" charset="0"/>
              </a:rPr>
              <a:pPr defTabSz="913227" eaLnBrk="1" fontAlgn="auto" hangingPunct="1">
                <a:spcAft>
                  <a:spcPts val="0"/>
                </a:spcAft>
              </a:pPr>
              <a:t>‹#›</a:t>
            </a:fld>
            <a:endParaRPr lang="en-US">
              <a:solidFill>
                <a:srgbClr val="FFFFFF"/>
              </a:solidFill>
              <a:ea typeface="ヒラギノ明朝 ProN W3" charset="0"/>
              <a:cs typeface="ヒラギノ明朝 ProN W3" charset="0"/>
              <a:sym typeface="Palatino" charset="0"/>
            </a:endParaRP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5" r:id="rId3"/>
    <p:sldLayoutId id="2147483686" r:id="rId4"/>
    <p:sldLayoutId id="2147483687" r:id="rId5"/>
    <p:sldLayoutId id="2147483688" r:id="rId6"/>
    <p:sldLayoutId id="2147483689" r:id="rId7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Verdana" pitchFamily="34" charset="0"/>
          <a:ea typeface="Verdana" pitchFamily="34" charset="0"/>
          <a:cs typeface="Verdana" pitchFamily="34" charset="0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5pPr>
      <a:lvl6pPr marL="456609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6pPr>
      <a:lvl7pPr marL="913227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7pPr>
      <a:lvl8pPr marL="136985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8pPr>
      <a:lvl9pPr marL="1826463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9pPr>
    </p:titleStyle>
    <p:bodyStyle>
      <a:lvl1pPr marL="342467" indent="-342467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1pPr>
      <a:lvl2pPr marL="742000" indent="-28539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2pPr>
      <a:lvl3pPr marL="1141535" indent="-228304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3pPr>
      <a:lvl4pPr marL="1598151" indent="-228304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4pPr>
      <a:lvl5pPr marL="2054775" indent="-228304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5pPr>
      <a:lvl6pPr marL="2511388" indent="-228304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68000" indent="-228304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4619" indent="-228304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1227" indent="-228304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322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609" algn="l" defTabSz="91322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227" algn="l" defTabSz="91322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9850" algn="l" defTabSz="91322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6463" algn="l" defTabSz="91322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3075" algn="l" defTabSz="91322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9696" algn="l" defTabSz="91322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6307" algn="l" defTabSz="91322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2925" algn="l" defTabSz="91322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0">
              <a:srgbClr val="000047"/>
            </a:gs>
            <a:gs pos="100000">
              <a:srgbClr val="000099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69" tIns="45685" rIns="91369" bIns="4568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US" dirty="0" smtClean="0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16"/>
            <a:ext cx="10972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69" tIns="45685" rIns="91369" bIns="4568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69" tIns="45685" rIns="91369" bIns="45685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400" b="0">
                <a:solidFill>
                  <a:schemeClr val="tx1"/>
                </a:solidFill>
                <a:latin typeface="Arial" pitchFamily="34" charset="0"/>
              </a:defRPr>
            </a:lvl1pPr>
          </a:lstStyle>
          <a:p>
            <a:pPr defTabSz="913696" eaLnBrk="1" fontAlgn="auto" hangingPunct="1">
              <a:spcAft>
                <a:spcPts val="0"/>
              </a:spcAft>
            </a:pPr>
            <a:fld id="{4298F5E8-CD91-4AE8-B9D0-A106AE966C72}" type="datetimeFigureOut">
              <a:rPr lang="en-US" smtClean="0">
                <a:solidFill>
                  <a:srgbClr val="FFFFFF"/>
                </a:solidFill>
                <a:ea typeface="ヒラギノ明朝 ProN W3" charset="0"/>
                <a:cs typeface="ヒラギノ明朝 ProN W3" charset="0"/>
                <a:sym typeface="Palatino" charset="0"/>
              </a:rPr>
              <a:pPr defTabSz="913696" eaLnBrk="1" fontAlgn="auto" hangingPunct="1">
                <a:spcAft>
                  <a:spcPts val="0"/>
                </a:spcAft>
              </a:pPr>
              <a:t>3/29/17</a:t>
            </a:fld>
            <a:endParaRPr lang="en-US">
              <a:solidFill>
                <a:srgbClr val="FFFFFF"/>
              </a:solidFill>
              <a:ea typeface="ヒラギノ明朝 ProN W3" charset="0"/>
              <a:cs typeface="ヒラギノ明朝 ProN W3" charset="0"/>
              <a:sym typeface="Palatino" charset="0"/>
            </a:endParaRPr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1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69" tIns="45685" rIns="91369" bIns="45685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0"/>
              </a:spcBef>
              <a:defRPr sz="1400" b="0">
                <a:solidFill>
                  <a:schemeClr val="tx1"/>
                </a:solidFill>
                <a:latin typeface="Arial" pitchFamily="34" charset="0"/>
              </a:defRPr>
            </a:lvl1pPr>
          </a:lstStyle>
          <a:p>
            <a:pPr defTabSz="913696" eaLnBrk="1" fontAlgn="auto" hangingPunct="1">
              <a:spcAft>
                <a:spcPts val="0"/>
              </a:spcAft>
            </a:pPr>
            <a:endParaRPr lang="en-US">
              <a:solidFill>
                <a:srgbClr val="FFFFFF"/>
              </a:solidFill>
              <a:ea typeface="ヒラギノ明朝 ProN W3" charset="0"/>
              <a:cs typeface="ヒラギノ明朝 ProN W3" charset="0"/>
              <a:sym typeface="Palatino" charset="0"/>
            </a:endParaRP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69" tIns="45685" rIns="91369" bIns="45685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400" b="0">
                <a:solidFill>
                  <a:schemeClr val="tx1"/>
                </a:solidFill>
                <a:latin typeface="Arial" pitchFamily="34" charset="0"/>
              </a:defRPr>
            </a:lvl1pPr>
          </a:lstStyle>
          <a:p>
            <a:pPr defTabSz="913696" eaLnBrk="1" fontAlgn="auto" hangingPunct="1">
              <a:spcAft>
                <a:spcPts val="0"/>
              </a:spcAft>
            </a:pPr>
            <a:fld id="{377F798C-F176-4869-973D-84C6958BAD0A}" type="slidenum">
              <a:rPr lang="en-US" smtClean="0">
                <a:solidFill>
                  <a:srgbClr val="FFFFFF"/>
                </a:solidFill>
                <a:ea typeface="ヒラギノ明朝 ProN W3" charset="0"/>
                <a:cs typeface="ヒラギノ明朝 ProN W3" charset="0"/>
                <a:sym typeface="Palatino" charset="0"/>
              </a:rPr>
              <a:pPr defTabSz="913696" eaLnBrk="1" fontAlgn="auto" hangingPunct="1">
                <a:spcAft>
                  <a:spcPts val="0"/>
                </a:spcAft>
              </a:pPr>
              <a:t>‹#›</a:t>
            </a:fld>
            <a:endParaRPr lang="en-US">
              <a:solidFill>
                <a:srgbClr val="FFFFFF"/>
              </a:solidFill>
              <a:ea typeface="ヒラギノ明朝 ProN W3" charset="0"/>
              <a:cs typeface="ヒラギノ明朝 ProN W3" charset="0"/>
              <a:sym typeface="Palatino" charset="0"/>
            </a:endParaRP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98" r:id="rId7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Verdana" pitchFamily="34" charset="0"/>
          <a:ea typeface="Verdana" pitchFamily="34" charset="0"/>
          <a:cs typeface="Verdana" pitchFamily="34" charset="0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5pPr>
      <a:lvl6pPr marL="456846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6pPr>
      <a:lvl7pPr marL="913696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7pPr>
      <a:lvl8pPr marL="137055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8pPr>
      <a:lvl9pPr marL="1827398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9pPr>
    </p:titleStyle>
    <p:bodyStyle>
      <a:lvl1pPr marL="342640" indent="-34264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1pPr>
      <a:lvl2pPr marL="742380" indent="-285532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2pPr>
      <a:lvl3pPr marL="1142120" indent="-228422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3pPr>
      <a:lvl4pPr marL="1598970" indent="-228422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4pPr>
      <a:lvl5pPr marL="2055825" indent="-228422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5pPr>
      <a:lvl6pPr marL="2512673" indent="-228422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69520" indent="-228422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6372" indent="-228422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3216" indent="-228422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36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846" algn="l" defTabSz="9136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696" algn="l" defTabSz="9136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550" algn="l" defTabSz="9136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398" algn="l" defTabSz="9136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245" algn="l" defTabSz="9136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098" algn="l" defTabSz="9136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7941" algn="l" defTabSz="9136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4795" algn="l" defTabSz="9136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21" tIns="45661" rIns="91321" bIns="45661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US" dirty="0" smtClean="0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25"/>
            <a:ext cx="10972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21" tIns="45661" rIns="91321" bIns="4566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21" tIns="45661" rIns="91321" bIns="45661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400" b="0">
                <a:solidFill>
                  <a:schemeClr val="tx1"/>
                </a:solidFill>
                <a:latin typeface="Arial" pitchFamily="34" charset="0"/>
              </a:defRPr>
            </a:lvl1pPr>
          </a:lstStyle>
          <a:p>
            <a:pPr defTabSz="913227" eaLnBrk="1" fontAlgn="auto" hangingPunct="1">
              <a:spcAft>
                <a:spcPts val="0"/>
              </a:spcAft>
            </a:pPr>
            <a:fld id="{4298F5E8-CD91-4AE8-B9D0-A106AE966C72}" type="datetimeFigureOut">
              <a:rPr lang="en-US" smtClean="0">
                <a:solidFill>
                  <a:srgbClr val="FFFFFF"/>
                </a:solidFill>
                <a:ea typeface="ヒラギノ明朝 ProN W3" charset="0"/>
                <a:cs typeface="ヒラギノ明朝 ProN W3" charset="0"/>
                <a:sym typeface="Palatino" charset="0"/>
              </a:rPr>
              <a:pPr defTabSz="913227" eaLnBrk="1" fontAlgn="auto" hangingPunct="1">
                <a:spcAft>
                  <a:spcPts val="0"/>
                </a:spcAft>
              </a:pPr>
              <a:t>3/29/17</a:t>
            </a:fld>
            <a:endParaRPr lang="en-US">
              <a:solidFill>
                <a:srgbClr val="FFFFFF"/>
              </a:solidFill>
              <a:ea typeface="ヒラギノ明朝 ProN W3" charset="0"/>
              <a:cs typeface="ヒラギノ明朝 ProN W3" charset="0"/>
              <a:sym typeface="Palatino" charset="0"/>
            </a:endParaRPr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1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21" tIns="45661" rIns="91321" bIns="45661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0"/>
              </a:spcBef>
              <a:defRPr sz="1400" b="0">
                <a:solidFill>
                  <a:schemeClr val="tx1"/>
                </a:solidFill>
                <a:latin typeface="Arial" pitchFamily="34" charset="0"/>
              </a:defRPr>
            </a:lvl1pPr>
          </a:lstStyle>
          <a:p>
            <a:pPr defTabSz="913227" eaLnBrk="1" fontAlgn="auto" hangingPunct="1">
              <a:spcAft>
                <a:spcPts val="0"/>
              </a:spcAft>
            </a:pPr>
            <a:endParaRPr lang="en-US">
              <a:solidFill>
                <a:srgbClr val="FFFFFF"/>
              </a:solidFill>
              <a:ea typeface="ヒラギノ明朝 ProN W3" charset="0"/>
              <a:cs typeface="ヒラギノ明朝 ProN W3" charset="0"/>
              <a:sym typeface="Palatino" charset="0"/>
            </a:endParaRP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21" tIns="45661" rIns="91321" bIns="45661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400" b="0">
                <a:solidFill>
                  <a:schemeClr val="tx1"/>
                </a:solidFill>
                <a:latin typeface="Arial" pitchFamily="34" charset="0"/>
              </a:defRPr>
            </a:lvl1pPr>
          </a:lstStyle>
          <a:p>
            <a:pPr defTabSz="913227" eaLnBrk="1" fontAlgn="auto" hangingPunct="1">
              <a:spcAft>
                <a:spcPts val="0"/>
              </a:spcAft>
            </a:pPr>
            <a:fld id="{377F798C-F176-4869-973D-84C6958BAD0A}" type="slidenum">
              <a:rPr lang="en-US" smtClean="0">
                <a:solidFill>
                  <a:srgbClr val="FFFFFF"/>
                </a:solidFill>
                <a:ea typeface="ヒラギノ明朝 ProN W3" charset="0"/>
                <a:cs typeface="ヒラギノ明朝 ProN W3" charset="0"/>
                <a:sym typeface="Palatino" charset="0"/>
              </a:rPr>
              <a:pPr defTabSz="913227" eaLnBrk="1" fontAlgn="auto" hangingPunct="1">
                <a:spcAft>
                  <a:spcPts val="0"/>
                </a:spcAft>
              </a:pPr>
              <a:t>‹#›</a:t>
            </a:fld>
            <a:endParaRPr lang="en-US">
              <a:solidFill>
                <a:srgbClr val="FFFFFF"/>
              </a:solidFill>
              <a:ea typeface="ヒラギノ明朝 ProN W3" charset="0"/>
              <a:cs typeface="ヒラギノ明朝 ProN W3" charset="0"/>
              <a:sym typeface="Palatino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5" r:id="rId3"/>
    <p:sldLayoutId id="2147483716" r:id="rId4"/>
    <p:sldLayoutId id="2147483717" r:id="rId5"/>
    <p:sldLayoutId id="2147483718" r:id="rId6"/>
    <p:sldLayoutId id="2147483719" r:id="rId7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Verdana" pitchFamily="34" charset="0"/>
          <a:ea typeface="Verdana" pitchFamily="34" charset="0"/>
          <a:cs typeface="Verdana" pitchFamily="34" charset="0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5pPr>
      <a:lvl6pPr marL="456609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6pPr>
      <a:lvl7pPr marL="913227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7pPr>
      <a:lvl8pPr marL="136985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8pPr>
      <a:lvl9pPr marL="1826463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9pPr>
    </p:titleStyle>
    <p:bodyStyle>
      <a:lvl1pPr marL="342467" indent="-342467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1pPr>
      <a:lvl2pPr marL="742000" indent="-28539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2pPr>
      <a:lvl3pPr marL="1141535" indent="-228304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3pPr>
      <a:lvl4pPr marL="1598151" indent="-228304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4pPr>
      <a:lvl5pPr marL="2054775" indent="-228304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5pPr>
      <a:lvl6pPr marL="2511388" indent="-228304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68000" indent="-228304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4619" indent="-228304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1227" indent="-228304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322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609" algn="l" defTabSz="91322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227" algn="l" defTabSz="91322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9850" algn="l" defTabSz="91322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6463" algn="l" defTabSz="91322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3075" algn="l" defTabSz="91322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9696" algn="l" defTabSz="91322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6307" algn="l" defTabSz="91322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2925" algn="l" defTabSz="91322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0">
              <a:srgbClr val="000047"/>
            </a:gs>
            <a:gs pos="100000">
              <a:srgbClr val="000099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45" tIns="45673" rIns="91345" bIns="45673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US" dirty="0" smtClean="0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21"/>
            <a:ext cx="10972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45" tIns="45673" rIns="91345" bIns="4567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45" tIns="45673" rIns="91345" bIns="45673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400" b="0">
                <a:solidFill>
                  <a:schemeClr val="tx1"/>
                </a:solidFill>
                <a:latin typeface="Arial" pitchFamily="34" charset="0"/>
              </a:defRPr>
            </a:lvl1pPr>
          </a:lstStyle>
          <a:p>
            <a:pPr defTabSz="913462" eaLnBrk="1" fontAlgn="auto" hangingPunct="1">
              <a:spcAft>
                <a:spcPts val="0"/>
              </a:spcAft>
            </a:pPr>
            <a:fld id="{4298F5E8-CD91-4AE8-B9D0-A106AE966C72}" type="datetimeFigureOut">
              <a:rPr lang="en-US" smtClean="0">
                <a:solidFill>
                  <a:srgbClr val="FFFFFF"/>
                </a:solidFill>
                <a:ea typeface="ヒラギノ明朝 ProN W3" charset="0"/>
                <a:cs typeface="ヒラギノ明朝 ProN W3" charset="0"/>
                <a:sym typeface="Palatino" charset="0"/>
              </a:rPr>
              <a:pPr defTabSz="913462" eaLnBrk="1" fontAlgn="auto" hangingPunct="1">
                <a:spcAft>
                  <a:spcPts val="0"/>
                </a:spcAft>
              </a:pPr>
              <a:t>3/29/17</a:t>
            </a:fld>
            <a:endParaRPr lang="en-US">
              <a:solidFill>
                <a:srgbClr val="FFFFFF"/>
              </a:solidFill>
              <a:ea typeface="ヒラギノ明朝 ProN W3" charset="0"/>
              <a:cs typeface="ヒラギノ明朝 ProN W3" charset="0"/>
              <a:sym typeface="Palatino" charset="0"/>
            </a:endParaRPr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1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45" tIns="45673" rIns="91345" bIns="45673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0"/>
              </a:spcBef>
              <a:defRPr sz="1400" b="0">
                <a:solidFill>
                  <a:schemeClr val="tx1"/>
                </a:solidFill>
                <a:latin typeface="Arial" pitchFamily="34" charset="0"/>
              </a:defRPr>
            </a:lvl1pPr>
          </a:lstStyle>
          <a:p>
            <a:pPr defTabSz="913462" eaLnBrk="1" fontAlgn="auto" hangingPunct="1">
              <a:spcAft>
                <a:spcPts val="0"/>
              </a:spcAft>
            </a:pPr>
            <a:endParaRPr lang="en-US">
              <a:solidFill>
                <a:srgbClr val="FFFFFF"/>
              </a:solidFill>
              <a:ea typeface="ヒラギノ明朝 ProN W3" charset="0"/>
              <a:cs typeface="ヒラギノ明朝 ProN W3" charset="0"/>
              <a:sym typeface="Palatino" charset="0"/>
            </a:endParaRP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45" tIns="45673" rIns="91345" bIns="45673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400" b="0">
                <a:solidFill>
                  <a:schemeClr val="tx1"/>
                </a:solidFill>
                <a:latin typeface="Arial" pitchFamily="34" charset="0"/>
              </a:defRPr>
            </a:lvl1pPr>
          </a:lstStyle>
          <a:p>
            <a:pPr defTabSz="913462" eaLnBrk="1" fontAlgn="auto" hangingPunct="1">
              <a:spcAft>
                <a:spcPts val="0"/>
              </a:spcAft>
            </a:pPr>
            <a:fld id="{377F798C-F176-4869-973D-84C6958BAD0A}" type="slidenum">
              <a:rPr lang="en-US" smtClean="0">
                <a:solidFill>
                  <a:srgbClr val="FFFFFF"/>
                </a:solidFill>
                <a:ea typeface="ヒラギノ明朝 ProN W3" charset="0"/>
                <a:cs typeface="ヒラギノ明朝 ProN W3" charset="0"/>
                <a:sym typeface="Palatino" charset="0"/>
              </a:rPr>
              <a:pPr defTabSz="913462" eaLnBrk="1" fontAlgn="auto" hangingPunct="1">
                <a:spcAft>
                  <a:spcPts val="0"/>
                </a:spcAft>
              </a:pPr>
              <a:t>‹#›</a:t>
            </a:fld>
            <a:endParaRPr lang="en-US">
              <a:solidFill>
                <a:srgbClr val="FFFFFF"/>
              </a:solidFill>
              <a:ea typeface="ヒラギノ明朝 ProN W3" charset="0"/>
              <a:cs typeface="ヒラギノ明朝 ProN W3" charset="0"/>
              <a:sym typeface="Palatino" charset="0"/>
            </a:endParaRP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5" r:id="rId3"/>
    <p:sldLayoutId id="2147483726" r:id="rId4"/>
    <p:sldLayoutId id="2147483727" r:id="rId5"/>
    <p:sldLayoutId id="2147483728" r:id="rId6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Verdana" pitchFamily="34" charset="0"/>
          <a:ea typeface="Verdana" pitchFamily="34" charset="0"/>
          <a:cs typeface="Verdana" pitchFamily="34" charset="0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5pPr>
      <a:lvl6pPr marL="456727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6pPr>
      <a:lvl7pPr marL="913462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7pPr>
      <a:lvl8pPr marL="1370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8pPr>
      <a:lvl9pPr marL="1826931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9pPr>
    </p:titleStyle>
    <p:bodyStyle>
      <a:lvl1pPr marL="342553" indent="-342553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1pPr>
      <a:lvl2pPr marL="742190" indent="-285461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2pPr>
      <a:lvl3pPr marL="1141827" indent="-228363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3pPr>
      <a:lvl4pPr marL="1598561" indent="-228363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4pPr>
      <a:lvl5pPr marL="2055300" indent="-228363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5pPr>
      <a:lvl6pPr marL="2512031" indent="-228363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68760" indent="-228363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5495" indent="-228363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2221" indent="-228363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346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727" algn="l" defTabSz="91346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462" algn="l" defTabSz="91346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200" algn="l" defTabSz="91346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6931" algn="l" defTabSz="91346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3660" algn="l" defTabSz="91346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0397" algn="l" defTabSz="91346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7124" algn="l" defTabSz="91346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3860" algn="l" defTabSz="91346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0">
              <a:srgbClr val="000047"/>
            </a:gs>
            <a:gs pos="100000">
              <a:srgbClr val="000099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78" tIns="45690" rIns="91378" bIns="4569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US" dirty="0" smtClean="0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14"/>
            <a:ext cx="10972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78" tIns="45690" rIns="91378" bIns="4569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78" tIns="45690" rIns="91378" bIns="4569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400" b="0">
                <a:solidFill>
                  <a:schemeClr val="tx1"/>
                </a:solidFill>
                <a:latin typeface="Arial" pitchFamily="34" charset="0"/>
              </a:defRPr>
            </a:lvl1pPr>
          </a:lstStyle>
          <a:p>
            <a:pPr defTabSz="913790" eaLnBrk="1" fontAlgn="auto" hangingPunct="1">
              <a:spcAft>
                <a:spcPts val="0"/>
              </a:spcAft>
            </a:pPr>
            <a:fld id="{4298F5E8-CD91-4AE8-B9D0-A106AE966C72}" type="datetimeFigureOut">
              <a:rPr lang="en-US" smtClean="0">
                <a:solidFill>
                  <a:srgbClr val="FFFFFF"/>
                </a:solidFill>
                <a:ea typeface="ヒラギノ明朝 ProN W3" charset="0"/>
                <a:cs typeface="ヒラギノ明朝 ProN W3" charset="0"/>
                <a:sym typeface="Palatino" charset="0"/>
              </a:rPr>
              <a:pPr defTabSz="913790" eaLnBrk="1" fontAlgn="auto" hangingPunct="1">
                <a:spcAft>
                  <a:spcPts val="0"/>
                </a:spcAft>
              </a:pPr>
              <a:t>3/29/17</a:t>
            </a:fld>
            <a:endParaRPr lang="en-US">
              <a:solidFill>
                <a:srgbClr val="FFFFFF"/>
              </a:solidFill>
              <a:ea typeface="ヒラギノ明朝 ProN W3" charset="0"/>
              <a:cs typeface="ヒラギノ明朝 ProN W3" charset="0"/>
              <a:sym typeface="Palatino" charset="0"/>
            </a:endParaRPr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1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78" tIns="45690" rIns="91378" bIns="4569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0"/>
              </a:spcBef>
              <a:defRPr sz="1400" b="0">
                <a:solidFill>
                  <a:schemeClr val="tx1"/>
                </a:solidFill>
                <a:latin typeface="Arial" pitchFamily="34" charset="0"/>
              </a:defRPr>
            </a:lvl1pPr>
          </a:lstStyle>
          <a:p>
            <a:pPr defTabSz="913790" eaLnBrk="1" fontAlgn="auto" hangingPunct="1">
              <a:spcAft>
                <a:spcPts val="0"/>
              </a:spcAft>
            </a:pPr>
            <a:endParaRPr lang="en-US">
              <a:solidFill>
                <a:srgbClr val="FFFFFF"/>
              </a:solidFill>
              <a:ea typeface="ヒラギノ明朝 ProN W3" charset="0"/>
              <a:cs typeface="ヒラギノ明朝 ProN W3" charset="0"/>
              <a:sym typeface="Palatino" charset="0"/>
            </a:endParaRP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78" tIns="45690" rIns="91378" bIns="4569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400" b="0">
                <a:solidFill>
                  <a:schemeClr val="tx1"/>
                </a:solidFill>
                <a:latin typeface="Arial" pitchFamily="34" charset="0"/>
              </a:defRPr>
            </a:lvl1pPr>
          </a:lstStyle>
          <a:p>
            <a:pPr defTabSz="913790" eaLnBrk="1" fontAlgn="auto" hangingPunct="1">
              <a:spcAft>
                <a:spcPts val="0"/>
              </a:spcAft>
            </a:pPr>
            <a:fld id="{377F798C-F176-4869-973D-84C6958BAD0A}" type="slidenum">
              <a:rPr lang="en-US" smtClean="0">
                <a:solidFill>
                  <a:srgbClr val="FFFFFF"/>
                </a:solidFill>
                <a:ea typeface="ヒラギノ明朝 ProN W3" charset="0"/>
                <a:cs typeface="ヒラギノ明朝 ProN W3" charset="0"/>
                <a:sym typeface="Palatino" charset="0"/>
              </a:rPr>
              <a:pPr defTabSz="913790" eaLnBrk="1" fontAlgn="auto" hangingPunct="1">
                <a:spcAft>
                  <a:spcPts val="0"/>
                </a:spcAft>
              </a:pPr>
              <a:t>‹#›</a:t>
            </a:fld>
            <a:endParaRPr lang="en-US">
              <a:solidFill>
                <a:srgbClr val="FFFFFF"/>
              </a:solidFill>
              <a:ea typeface="ヒラギノ明朝 ProN W3" charset="0"/>
              <a:cs typeface="ヒラギノ明朝 ProN W3" charset="0"/>
              <a:sym typeface="Palatino" charset="0"/>
            </a:endParaRP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66" r:id="rId1"/>
    <p:sldLayoutId id="2147483767" r:id="rId2"/>
    <p:sldLayoutId id="2147483768" r:id="rId3"/>
    <p:sldLayoutId id="2147483769" r:id="rId4"/>
    <p:sldLayoutId id="2147483770" r:id="rId5"/>
    <p:sldLayoutId id="2147483771" r:id="rId6"/>
    <p:sldLayoutId id="2147483772" r:id="rId7"/>
    <p:sldLayoutId id="2147483773" r:id="rId8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Verdana" pitchFamily="34" charset="0"/>
          <a:ea typeface="Verdana" pitchFamily="34" charset="0"/>
          <a:cs typeface="Verdana" pitchFamily="34" charset="0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5pPr>
      <a:lvl6pPr marL="456893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6pPr>
      <a:lvl7pPr marL="91379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7pPr>
      <a:lvl8pPr marL="137069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8pPr>
      <a:lvl9pPr marL="1827585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9pPr>
    </p:titleStyle>
    <p:bodyStyle>
      <a:lvl1pPr marL="342675" indent="-342675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1pPr>
      <a:lvl2pPr marL="742456" indent="-285561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2pPr>
      <a:lvl3pPr marL="1142236" indent="-228446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3pPr>
      <a:lvl4pPr marL="1599134" indent="-228446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4pPr>
      <a:lvl5pPr marL="2056035" indent="-228446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5pPr>
      <a:lvl6pPr marL="2512931" indent="-228446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69824" indent="-228446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6722" indent="-228446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3614" indent="-228446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379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893" algn="l" defTabSz="91379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790" algn="l" defTabSz="91379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690" algn="l" defTabSz="91379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585" algn="l" defTabSz="91379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479" algn="l" defTabSz="91379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378" algn="l" defTabSz="91379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268" algn="l" defTabSz="91379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169" algn="l" defTabSz="91379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05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7815"/>
            <a:ext cx="10972800" cy="1139825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392" tIns="45697" rIns="91392" bIns="45697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30105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2"/>
            <a:ext cx="10972800" cy="4530725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392" tIns="45697" rIns="91392" bIns="4569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0106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8400"/>
            <a:ext cx="2844800" cy="4572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392" tIns="45697" rIns="91392" bIns="45697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00"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0106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1" y="6248400"/>
            <a:ext cx="3860800" cy="4572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392" tIns="45697" rIns="91392" bIns="45697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00"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0106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844800" cy="4572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392" tIns="45697" rIns="91392" bIns="45697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00"/>
            </a:lvl1pPr>
          </a:lstStyle>
          <a:p>
            <a:fld id="{457C4193-F1A8-ED4A-BD5A-3479F965470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301063" name="Rectangle 7"/>
          <p:cNvSpPr>
            <a:spLocks noChangeArrowheads="1"/>
          </p:cNvSpPr>
          <p:nvPr/>
        </p:nvSpPr>
        <p:spPr bwMode="auto">
          <a:xfrm>
            <a:off x="0" y="0"/>
            <a:ext cx="304800" cy="22860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392" tIns="45697" rIns="91392" bIns="45697" anchor="ctr"/>
          <a:lstStyle/>
          <a:p>
            <a:pPr algn="ctr" eaLnBrk="1" hangingPunct="1"/>
            <a:endParaRPr lang="en-US" sz="2400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301064" name="Line 8"/>
          <p:cNvSpPr>
            <a:spLocks noChangeShapeType="1"/>
          </p:cNvSpPr>
          <p:nvPr/>
        </p:nvSpPr>
        <p:spPr bwMode="auto">
          <a:xfrm>
            <a:off x="609600" y="1447800"/>
            <a:ext cx="10769600" cy="0"/>
          </a:xfrm>
          <a:prstGeom prst="line">
            <a:avLst/>
          </a:prstGeom>
          <a:noFill/>
          <a:ln w="19050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392" tIns="45697" rIns="91392" bIns="45697"/>
          <a:lstStyle/>
          <a:p>
            <a:endParaRPr lang="en-US" sz="3600">
              <a:solidFill>
                <a:srgbClr val="000000"/>
              </a:solidFill>
            </a:endParaRPr>
          </a:p>
        </p:txBody>
      </p:sp>
      <p:sp>
        <p:nvSpPr>
          <p:cNvPr id="301065" name="Rectangle 9"/>
          <p:cNvSpPr>
            <a:spLocks noChangeArrowheads="1"/>
          </p:cNvSpPr>
          <p:nvPr/>
        </p:nvSpPr>
        <p:spPr bwMode="auto">
          <a:xfrm>
            <a:off x="0" y="2286000"/>
            <a:ext cx="304800" cy="228600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392" tIns="45697" rIns="91392" bIns="45697" anchor="ctr"/>
          <a:lstStyle/>
          <a:p>
            <a:pPr algn="ctr" eaLnBrk="1" hangingPunct="1"/>
            <a:endParaRPr lang="en-US" sz="2400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301066" name="Rectangle 10"/>
          <p:cNvSpPr>
            <a:spLocks noChangeArrowheads="1"/>
          </p:cNvSpPr>
          <p:nvPr/>
        </p:nvSpPr>
        <p:spPr bwMode="auto">
          <a:xfrm>
            <a:off x="0" y="4572000"/>
            <a:ext cx="304800" cy="2286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1392" tIns="45697" rIns="91392" bIns="45697" anchor="ctr"/>
          <a:lstStyle/>
          <a:p>
            <a:pPr algn="ctr" eaLnBrk="1" hangingPunct="1"/>
            <a:endParaRPr lang="en-US" sz="2400">
              <a:solidFill>
                <a:srgbClr val="000000"/>
              </a:solidFill>
              <a:latin typeface="Times New Roman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9" r:id="rId1"/>
    <p:sldLayoutId id="2147483800" r:id="rId2"/>
    <p:sldLayoutId id="2147483801" r:id="rId3"/>
    <p:sldLayoutId id="2147483802" r:id="rId4"/>
    <p:sldLayoutId id="2147483803" r:id="rId5"/>
    <p:sldLayoutId id="2147483804" r:id="rId6"/>
    <p:sldLayoutId id="2147483805" r:id="rId7"/>
    <p:sldLayoutId id="2147483806" r:id="rId8"/>
    <p:sldLayoutId id="2147483807" r:id="rId9"/>
    <p:sldLayoutId id="2147483808" r:id="rId10"/>
    <p:sldLayoutId id="2147483809" r:id="rId11"/>
    <p:sldLayoutId id="2147483810" r:id="rId12"/>
    <p:sldLayoutId id="2147483811" r:id="rId13"/>
    <p:sldLayoutId id="2147483812" r:id="rId14"/>
    <p:sldLayoutId id="2147483813" r:id="rId15"/>
  </p:sldLayoutIdLst>
  <p:timing>
    <p:tnLst>
      <p:par>
        <p:cTn id="1" dur="indefinite" restart="never" nodeType="tmRoot"/>
      </p:par>
    </p:tnLst>
  </p:timing>
  <p:txStyles>
    <p:titleStyle>
      <a:lvl1pPr algn="l" rtl="0" fontAlgn="base">
        <a:spcBef>
          <a:spcPct val="0"/>
        </a:spcBef>
        <a:spcAft>
          <a:spcPct val="0"/>
        </a:spcAft>
        <a:defRPr sz="4000">
          <a:solidFill>
            <a:srgbClr val="003366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000">
          <a:solidFill>
            <a:srgbClr val="003366"/>
          </a:solidFill>
          <a:latin typeface="Arial Unicode MS" charset="0"/>
          <a:ea typeface="ＭＳ Ｐゴシック" charset="0"/>
        </a:defRPr>
      </a:lvl2pPr>
      <a:lvl3pPr algn="l" rtl="0" fontAlgn="base">
        <a:spcBef>
          <a:spcPct val="0"/>
        </a:spcBef>
        <a:spcAft>
          <a:spcPct val="0"/>
        </a:spcAft>
        <a:defRPr sz="4000">
          <a:solidFill>
            <a:srgbClr val="003366"/>
          </a:solidFill>
          <a:latin typeface="Arial Unicode MS" charset="0"/>
          <a:ea typeface="ＭＳ Ｐゴシック" charset="0"/>
        </a:defRPr>
      </a:lvl3pPr>
      <a:lvl4pPr algn="l" rtl="0" fontAlgn="base">
        <a:spcBef>
          <a:spcPct val="0"/>
        </a:spcBef>
        <a:spcAft>
          <a:spcPct val="0"/>
        </a:spcAft>
        <a:defRPr sz="4000">
          <a:solidFill>
            <a:srgbClr val="003366"/>
          </a:solidFill>
          <a:latin typeface="Arial Unicode MS" charset="0"/>
          <a:ea typeface="ＭＳ Ｐゴシック" charset="0"/>
        </a:defRPr>
      </a:lvl4pPr>
      <a:lvl5pPr algn="l" rtl="0" fontAlgn="base">
        <a:spcBef>
          <a:spcPct val="0"/>
        </a:spcBef>
        <a:spcAft>
          <a:spcPct val="0"/>
        </a:spcAft>
        <a:defRPr sz="4000">
          <a:solidFill>
            <a:srgbClr val="003366"/>
          </a:solidFill>
          <a:latin typeface="Arial Unicode MS" charset="0"/>
          <a:ea typeface="ＭＳ Ｐゴシック" charset="0"/>
        </a:defRPr>
      </a:lvl5pPr>
      <a:lvl6pPr marL="456964" algn="l" rtl="0" fontAlgn="base">
        <a:spcBef>
          <a:spcPct val="0"/>
        </a:spcBef>
        <a:spcAft>
          <a:spcPct val="0"/>
        </a:spcAft>
        <a:defRPr sz="4000">
          <a:solidFill>
            <a:srgbClr val="003366"/>
          </a:solidFill>
          <a:latin typeface="Arial Unicode MS" charset="0"/>
          <a:ea typeface="ＭＳ Ｐゴシック" charset="0"/>
        </a:defRPr>
      </a:lvl6pPr>
      <a:lvl7pPr marL="913930" algn="l" rtl="0" fontAlgn="base">
        <a:spcBef>
          <a:spcPct val="0"/>
        </a:spcBef>
        <a:spcAft>
          <a:spcPct val="0"/>
        </a:spcAft>
        <a:defRPr sz="4000">
          <a:solidFill>
            <a:srgbClr val="003366"/>
          </a:solidFill>
          <a:latin typeface="Arial Unicode MS" charset="0"/>
          <a:ea typeface="ＭＳ Ｐゴシック" charset="0"/>
        </a:defRPr>
      </a:lvl7pPr>
      <a:lvl8pPr marL="1370900" algn="l" rtl="0" fontAlgn="base">
        <a:spcBef>
          <a:spcPct val="0"/>
        </a:spcBef>
        <a:spcAft>
          <a:spcPct val="0"/>
        </a:spcAft>
        <a:defRPr sz="4000">
          <a:solidFill>
            <a:srgbClr val="003366"/>
          </a:solidFill>
          <a:latin typeface="Arial Unicode MS" charset="0"/>
          <a:ea typeface="ＭＳ Ｐゴシック" charset="0"/>
        </a:defRPr>
      </a:lvl8pPr>
      <a:lvl9pPr marL="1827865" algn="l" rtl="0" fontAlgn="base">
        <a:spcBef>
          <a:spcPct val="0"/>
        </a:spcBef>
        <a:spcAft>
          <a:spcPct val="0"/>
        </a:spcAft>
        <a:defRPr sz="4000">
          <a:solidFill>
            <a:srgbClr val="003366"/>
          </a:solidFill>
          <a:latin typeface="Arial Unicode MS" charset="0"/>
          <a:ea typeface="ＭＳ Ｐゴシック" charset="0"/>
        </a:defRPr>
      </a:lvl9pPr>
    </p:titleStyle>
    <p:bodyStyle>
      <a:lvl1pPr marL="342727" indent="-342727" algn="l" rtl="0" fontAlgn="base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charset="0"/>
        <a:buChar char="p"/>
        <a:defRPr sz="2800">
          <a:solidFill>
            <a:srgbClr val="565400"/>
          </a:solidFill>
          <a:latin typeface="+mn-lt"/>
          <a:ea typeface="+mn-ea"/>
          <a:cs typeface="+mn-cs"/>
        </a:defRPr>
      </a:lvl1pPr>
      <a:lvl2pPr marL="742570" indent="-285603" algn="l" rtl="0" fontAlgn="base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charset="0"/>
        <a:buChar char="n"/>
        <a:defRPr sz="2400">
          <a:solidFill>
            <a:srgbClr val="565400"/>
          </a:solidFill>
          <a:latin typeface="+mn-lt"/>
          <a:ea typeface="+mn-ea"/>
        </a:defRPr>
      </a:lvl2pPr>
      <a:lvl3pPr marL="1142412" indent="-228481" algn="l" rtl="0" fontAlgn="base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charset="0"/>
        <a:buChar char="p"/>
        <a:defRPr sz="2000">
          <a:solidFill>
            <a:srgbClr val="565400"/>
          </a:solidFill>
          <a:latin typeface="+mn-lt"/>
          <a:ea typeface="+mn-ea"/>
        </a:defRPr>
      </a:lvl3pPr>
      <a:lvl4pPr marL="1599380" indent="-228481" algn="l" rtl="0" fontAlgn="base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charset="0"/>
        <a:buChar char="§"/>
        <a:defRPr>
          <a:solidFill>
            <a:srgbClr val="565400"/>
          </a:solidFill>
          <a:latin typeface="+mn-lt"/>
          <a:ea typeface="+mn-ea"/>
        </a:defRPr>
      </a:lvl4pPr>
      <a:lvl5pPr marL="2056350" indent="-228481" algn="l" rtl="0" fontAlgn="base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charset="0"/>
        <a:buChar char="§"/>
        <a:defRPr>
          <a:solidFill>
            <a:srgbClr val="565400"/>
          </a:solidFill>
          <a:latin typeface="+mn-lt"/>
          <a:ea typeface="+mn-ea"/>
        </a:defRPr>
      </a:lvl5pPr>
      <a:lvl6pPr marL="2513316" indent="-228481" algn="l" rtl="0" fontAlgn="base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charset="0"/>
        <a:buChar char="§"/>
        <a:defRPr>
          <a:solidFill>
            <a:srgbClr val="565400"/>
          </a:solidFill>
          <a:latin typeface="+mn-lt"/>
          <a:ea typeface="+mn-ea"/>
        </a:defRPr>
      </a:lvl6pPr>
      <a:lvl7pPr marL="2970280" indent="-228481" algn="l" rtl="0" fontAlgn="base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charset="0"/>
        <a:buChar char="§"/>
        <a:defRPr>
          <a:solidFill>
            <a:srgbClr val="565400"/>
          </a:solidFill>
          <a:latin typeface="+mn-lt"/>
          <a:ea typeface="+mn-ea"/>
        </a:defRPr>
      </a:lvl7pPr>
      <a:lvl8pPr marL="3427248" indent="-228481" algn="l" rtl="0" fontAlgn="base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charset="0"/>
        <a:buChar char="§"/>
        <a:defRPr>
          <a:solidFill>
            <a:srgbClr val="565400"/>
          </a:solidFill>
          <a:latin typeface="+mn-lt"/>
          <a:ea typeface="+mn-ea"/>
        </a:defRPr>
      </a:lvl8pPr>
      <a:lvl9pPr marL="3884211" indent="-228481" algn="l" rtl="0" fontAlgn="base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charset="0"/>
        <a:buChar char="§"/>
        <a:defRPr>
          <a:solidFill>
            <a:srgbClr val="565400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69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64" algn="l" defTabSz="4569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930" algn="l" defTabSz="4569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900" algn="l" defTabSz="4569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865" algn="l" defTabSz="4569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830" algn="l" defTabSz="4569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799" algn="l" defTabSz="4569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760" algn="l" defTabSz="4569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730" algn="l" defTabSz="4569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0">
              <a:srgbClr val="000047"/>
            </a:gs>
            <a:gs pos="100000">
              <a:srgbClr val="000099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45" tIns="45673" rIns="91345" bIns="45673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US" dirty="0" smtClean="0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21"/>
            <a:ext cx="10972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45" tIns="45673" rIns="91345" bIns="4567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45" tIns="45673" rIns="91345" bIns="45673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400" b="0">
                <a:solidFill>
                  <a:schemeClr val="tx1"/>
                </a:solidFill>
                <a:latin typeface="Arial" pitchFamily="34" charset="0"/>
              </a:defRPr>
            </a:lvl1pPr>
          </a:lstStyle>
          <a:p>
            <a:pPr defTabSz="913462" eaLnBrk="1" fontAlgn="auto" hangingPunct="1">
              <a:spcAft>
                <a:spcPts val="0"/>
              </a:spcAft>
            </a:pPr>
            <a:fld id="{4298F5E8-CD91-4AE8-B9D0-A106AE966C72}" type="datetimeFigureOut">
              <a:rPr lang="en-US" smtClean="0">
                <a:solidFill>
                  <a:srgbClr val="FFFFFF"/>
                </a:solidFill>
                <a:ea typeface="ヒラギノ明朝 ProN W3" charset="0"/>
                <a:cs typeface="ヒラギノ明朝 ProN W3" charset="0"/>
                <a:sym typeface="Palatino" charset="0"/>
              </a:rPr>
              <a:pPr defTabSz="913462" eaLnBrk="1" fontAlgn="auto" hangingPunct="1">
                <a:spcAft>
                  <a:spcPts val="0"/>
                </a:spcAft>
              </a:pPr>
              <a:t>3/29/17</a:t>
            </a:fld>
            <a:endParaRPr lang="en-US">
              <a:solidFill>
                <a:srgbClr val="FFFFFF"/>
              </a:solidFill>
              <a:ea typeface="ヒラギノ明朝 ProN W3" charset="0"/>
              <a:cs typeface="ヒラギノ明朝 ProN W3" charset="0"/>
              <a:sym typeface="Palatino" charset="0"/>
            </a:endParaRPr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1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45" tIns="45673" rIns="91345" bIns="45673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0"/>
              </a:spcBef>
              <a:defRPr sz="1400" b="0">
                <a:solidFill>
                  <a:schemeClr val="tx1"/>
                </a:solidFill>
                <a:latin typeface="Arial" pitchFamily="34" charset="0"/>
              </a:defRPr>
            </a:lvl1pPr>
          </a:lstStyle>
          <a:p>
            <a:pPr defTabSz="913462" eaLnBrk="1" fontAlgn="auto" hangingPunct="1">
              <a:spcAft>
                <a:spcPts val="0"/>
              </a:spcAft>
            </a:pPr>
            <a:endParaRPr lang="en-US">
              <a:solidFill>
                <a:srgbClr val="FFFFFF"/>
              </a:solidFill>
              <a:ea typeface="ヒラギノ明朝 ProN W3" charset="0"/>
              <a:cs typeface="ヒラギノ明朝 ProN W3" charset="0"/>
              <a:sym typeface="Palatino" charset="0"/>
            </a:endParaRP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45" tIns="45673" rIns="91345" bIns="45673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400" b="0">
                <a:solidFill>
                  <a:schemeClr val="tx1"/>
                </a:solidFill>
                <a:latin typeface="Arial" pitchFamily="34" charset="0"/>
              </a:defRPr>
            </a:lvl1pPr>
          </a:lstStyle>
          <a:p>
            <a:pPr defTabSz="913462" eaLnBrk="1" fontAlgn="auto" hangingPunct="1">
              <a:spcAft>
                <a:spcPts val="0"/>
              </a:spcAft>
            </a:pPr>
            <a:fld id="{377F798C-F176-4869-973D-84C6958BAD0A}" type="slidenum">
              <a:rPr lang="en-US" smtClean="0">
                <a:solidFill>
                  <a:srgbClr val="FFFFFF"/>
                </a:solidFill>
                <a:ea typeface="ヒラギノ明朝 ProN W3" charset="0"/>
                <a:cs typeface="ヒラギノ明朝 ProN W3" charset="0"/>
                <a:sym typeface="Palatino" charset="0"/>
              </a:rPr>
              <a:pPr defTabSz="913462" eaLnBrk="1" fontAlgn="auto" hangingPunct="1">
                <a:spcAft>
                  <a:spcPts val="0"/>
                </a:spcAft>
              </a:pPr>
              <a:t>‹#›</a:t>
            </a:fld>
            <a:endParaRPr lang="en-US">
              <a:solidFill>
                <a:srgbClr val="FFFFFF"/>
              </a:solidFill>
              <a:ea typeface="ヒラギノ明朝 ProN W3" charset="0"/>
              <a:cs typeface="ヒラギノ明朝 ProN W3" charset="0"/>
              <a:sym typeface="Palatino" charset="0"/>
            </a:endParaRP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815" r:id="rId1"/>
    <p:sldLayoutId id="2147483816" r:id="rId2"/>
    <p:sldLayoutId id="2147483817" r:id="rId3"/>
    <p:sldLayoutId id="2147483818" r:id="rId4"/>
    <p:sldLayoutId id="2147483819" r:id="rId5"/>
    <p:sldLayoutId id="2147483820" r:id="rId6"/>
    <p:sldLayoutId id="2147483821" r:id="rId7"/>
    <p:sldLayoutId id="2147483822" r:id="rId8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Verdana" pitchFamily="34" charset="0"/>
          <a:ea typeface="Verdana" pitchFamily="34" charset="0"/>
          <a:cs typeface="Verdana" pitchFamily="34" charset="0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5pPr>
      <a:lvl6pPr marL="456727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6pPr>
      <a:lvl7pPr marL="913462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7pPr>
      <a:lvl8pPr marL="1370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8pPr>
      <a:lvl9pPr marL="1826931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9pPr>
    </p:titleStyle>
    <p:bodyStyle>
      <a:lvl1pPr marL="342553" indent="-342553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1pPr>
      <a:lvl2pPr marL="742190" indent="-285461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2pPr>
      <a:lvl3pPr marL="1141827" indent="-228363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3pPr>
      <a:lvl4pPr marL="1598561" indent="-228363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4pPr>
      <a:lvl5pPr marL="2055300" indent="-228363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5pPr>
      <a:lvl6pPr marL="2512031" indent="-228363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68760" indent="-228363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5495" indent="-228363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2221" indent="-228363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346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727" algn="l" defTabSz="91346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462" algn="l" defTabSz="91346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200" algn="l" defTabSz="91346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6931" algn="l" defTabSz="91346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3660" algn="l" defTabSz="91346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0397" algn="l" defTabSz="91346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7124" algn="l" defTabSz="91346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3860" algn="l" defTabSz="91346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fld id="{94B9DBB0-BD3C-C14F-92F7-B009E4570CB6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t>3/29/17</a:t>
            </a:fld>
            <a:endParaRPr lang="en-US" smtClean="0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mtClean="0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fld id="{1847D570-5A73-5141-8F7C-F92815E7B32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smtClean="0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5361893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4" r:id="rId1"/>
    <p:sldLayoutId id="2147483825" r:id="rId2"/>
    <p:sldLayoutId id="2147483826" r:id="rId3"/>
    <p:sldLayoutId id="2147483827" r:id="rId4"/>
    <p:sldLayoutId id="2147483828" r:id="rId5"/>
    <p:sldLayoutId id="2147483829" r:id="rId6"/>
    <p:sldLayoutId id="2147483830" r:id="rId7"/>
    <p:sldLayoutId id="2147483831" r:id="rId8"/>
    <p:sldLayoutId id="2147483832" r:id="rId9"/>
    <p:sldLayoutId id="2147483833" r:id="rId10"/>
    <p:sldLayoutId id="2147483834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4" Type="http://schemas.openxmlformats.org/officeDocument/2006/relationships/image" Target="../media/image46.png"/><Relationship Id="rId1" Type="http://schemas.openxmlformats.org/officeDocument/2006/relationships/slideLayout" Target="../slideLayouts/slideLayout56.xml"/><Relationship Id="rId2" Type="http://schemas.openxmlformats.org/officeDocument/2006/relationships/notesSlide" Target="../notesSlides/notesSlide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4" Type="http://schemas.openxmlformats.org/officeDocument/2006/relationships/image" Target="../media/image48.jpg"/><Relationship Id="rId5" Type="http://schemas.openxmlformats.org/officeDocument/2006/relationships/image" Target="../media/image49.jpg"/><Relationship Id="rId6" Type="http://schemas.openxmlformats.org/officeDocument/2006/relationships/image" Target="../media/image50.jpg"/><Relationship Id="rId7" Type="http://schemas.openxmlformats.org/officeDocument/2006/relationships/image" Target="../media/image51.jpg"/><Relationship Id="rId8" Type="http://schemas.openxmlformats.org/officeDocument/2006/relationships/image" Target="../media/image52.jpg"/><Relationship Id="rId9" Type="http://schemas.openxmlformats.org/officeDocument/2006/relationships/image" Target="../media/image53.jpg"/><Relationship Id="rId1" Type="http://schemas.openxmlformats.org/officeDocument/2006/relationships/slideLayout" Target="../slideLayouts/slideLayout56.xml"/><Relationship Id="rId2" Type="http://schemas.openxmlformats.org/officeDocument/2006/relationships/notesSlide" Target="../notesSlides/notesSlide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4" Type="http://schemas.openxmlformats.org/officeDocument/2006/relationships/image" Target="../media/image55.jp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4" Type="http://schemas.openxmlformats.org/officeDocument/2006/relationships/image" Target="../media/image57.jpeg"/><Relationship Id="rId5" Type="http://schemas.openxmlformats.org/officeDocument/2006/relationships/image" Target="../media/image58.jpeg"/><Relationship Id="rId6" Type="http://schemas.openxmlformats.org/officeDocument/2006/relationships/image" Target="../media/image59.jpg"/><Relationship Id="rId1" Type="http://schemas.openxmlformats.org/officeDocument/2006/relationships/slideLayout" Target="../slideLayouts/slideLayout52.xml"/><Relationship Id="rId2" Type="http://schemas.openxmlformats.org/officeDocument/2006/relationships/notesSlide" Target="../notesSlides/notesSlide1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60.em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61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4" Type="http://schemas.openxmlformats.org/officeDocument/2006/relationships/image" Target="../media/image63.jpeg"/><Relationship Id="rId1" Type="http://schemas.openxmlformats.org/officeDocument/2006/relationships/slideLayout" Target="../slideLayouts/slideLayout52.xml"/><Relationship Id="rId2" Type="http://schemas.openxmlformats.org/officeDocument/2006/relationships/notesSlide" Target="../notesSlides/notesSlide1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4" Type="http://schemas.openxmlformats.org/officeDocument/2006/relationships/image" Target="../media/image5.jpeg"/><Relationship Id="rId1" Type="http://schemas.openxmlformats.org/officeDocument/2006/relationships/slideLayout" Target="../slideLayouts/slideLayout58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4" Type="http://schemas.openxmlformats.org/officeDocument/2006/relationships/image" Target="../media/image7.jpe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image" Target="../media/image15.jpeg"/><Relationship Id="rId20" Type="http://schemas.openxmlformats.org/officeDocument/2006/relationships/image" Target="../media/image26.jpeg"/><Relationship Id="rId21" Type="http://schemas.openxmlformats.org/officeDocument/2006/relationships/image" Target="../media/image27.jpeg"/><Relationship Id="rId22" Type="http://schemas.openxmlformats.org/officeDocument/2006/relationships/image" Target="../media/image28.jpeg"/><Relationship Id="rId23" Type="http://schemas.openxmlformats.org/officeDocument/2006/relationships/image" Target="../media/image29.jpeg"/><Relationship Id="rId24" Type="http://schemas.openxmlformats.org/officeDocument/2006/relationships/image" Target="../media/image30.jpeg"/><Relationship Id="rId25" Type="http://schemas.openxmlformats.org/officeDocument/2006/relationships/image" Target="../media/image31.jpeg"/><Relationship Id="rId26" Type="http://schemas.openxmlformats.org/officeDocument/2006/relationships/image" Target="../media/image32.jpeg"/><Relationship Id="rId27" Type="http://schemas.openxmlformats.org/officeDocument/2006/relationships/image" Target="../media/image33.jpeg"/><Relationship Id="rId28" Type="http://schemas.openxmlformats.org/officeDocument/2006/relationships/image" Target="../media/image34.jpeg"/><Relationship Id="rId29" Type="http://schemas.openxmlformats.org/officeDocument/2006/relationships/image" Target="../media/image35.jpeg"/><Relationship Id="rId30" Type="http://schemas.openxmlformats.org/officeDocument/2006/relationships/image" Target="../media/image36.jpeg"/><Relationship Id="rId31" Type="http://schemas.openxmlformats.org/officeDocument/2006/relationships/image" Target="../media/image37.jpeg"/><Relationship Id="rId10" Type="http://schemas.openxmlformats.org/officeDocument/2006/relationships/image" Target="../media/image16.jpeg"/><Relationship Id="rId11" Type="http://schemas.openxmlformats.org/officeDocument/2006/relationships/image" Target="../media/image17.jpeg"/><Relationship Id="rId12" Type="http://schemas.openxmlformats.org/officeDocument/2006/relationships/image" Target="../media/image18.jpeg"/><Relationship Id="rId13" Type="http://schemas.openxmlformats.org/officeDocument/2006/relationships/image" Target="../media/image19.jpeg"/><Relationship Id="rId14" Type="http://schemas.openxmlformats.org/officeDocument/2006/relationships/image" Target="../media/image20.jpeg"/><Relationship Id="rId15" Type="http://schemas.openxmlformats.org/officeDocument/2006/relationships/image" Target="../media/image21.jpeg"/><Relationship Id="rId16" Type="http://schemas.openxmlformats.org/officeDocument/2006/relationships/image" Target="../media/image22.jpeg"/><Relationship Id="rId17" Type="http://schemas.openxmlformats.org/officeDocument/2006/relationships/image" Target="../media/image23.jpeg"/><Relationship Id="rId18" Type="http://schemas.openxmlformats.org/officeDocument/2006/relationships/image" Target="../media/image24.jpeg"/><Relationship Id="rId19" Type="http://schemas.openxmlformats.org/officeDocument/2006/relationships/image" Target="../media/image25.jpeg"/><Relationship Id="rId1" Type="http://schemas.openxmlformats.org/officeDocument/2006/relationships/slideLayout" Target="../slideLayouts/slideLayout80.xml"/><Relationship Id="rId2" Type="http://schemas.openxmlformats.org/officeDocument/2006/relationships/image" Target="../media/image8.jpeg"/><Relationship Id="rId3" Type="http://schemas.openxmlformats.org/officeDocument/2006/relationships/image" Target="../media/image9.jpeg"/><Relationship Id="rId4" Type="http://schemas.openxmlformats.org/officeDocument/2006/relationships/image" Target="../media/image10.jpeg"/><Relationship Id="rId5" Type="http://schemas.openxmlformats.org/officeDocument/2006/relationships/image" Target="../media/image11.jpeg"/><Relationship Id="rId6" Type="http://schemas.openxmlformats.org/officeDocument/2006/relationships/image" Target="../media/image12.jpeg"/><Relationship Id="rId7" Type="http://schemas.openxmlformats.org/officeDocument/2006/relationships/image" Target="../media/image13.jpeg"/><Relationship Id="rId8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4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40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41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4" Type="http://schemas.openxmlformats.org/officeDocument/2006/relationships/image" Target="../media/image43.jpeg"/><Relationship Id="rId5" Type="http://schemas.openxmlformats.org/officeDocument/2006/relationships/image" Target="../media/image44.jpg"/><Relationship Id="rId1" Type="http://schemas.openxmlformats.org/officeDocument/2006/relationships/slideLayout" Target="../slideLayouts/slideLayout52.xml"/><Relationship Id="rId2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Systematic Conservation Planning Using Zonation</a:t>
            </a:r>
            <a:endParaRPr lang="en-US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Paul Radomski and Kristin Carlson</a:t>
            </a:r>
            <a:endParaRPr lang="en-US" dirty="0"/>
          </a:p>
        </p:txBody>
      </p:sp>
      <p:pic>
        <p:nvPicPr>
          <p:cNvPr id="7" name="Picture 3" descr="D:\Users\jabaciga\AppData\Local\Microsoft\Windows\Temporary Internet Files\Content.Outlook\1HU1LFUF\legacy logo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30377" y="4137957"/>
            <a:ext cx="1461623" cy="27200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889882"/>
            <a:ext cx="4977384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4646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 bwMode="auto">
          <a:xfrm>
            <a:off x="540327" y="1207820"/>
            <a:ext cx="10986655" cy="4572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 Unicode MS" charset="0"/>
              <a:ea typeface="ＭＳ Ｐゴシック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5186" y="-160639"/>
            <a:ext cx="5299364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4502" y="5879562"/>
            <a:ext cx="7315200" cy="978439"/>
          </a:xfrm>
          <a:prstGeom prst="rect">
            <a:avLst/>
          </a:prstGeom>
        </p:spPr>
      </p:pic>
      <p:sp>
        <p:nvSpPr>
          <p:cNvPr id="7" name="Title 4"/>
          <p:cNvSpPr>
            <a:spLocks noGrp="1"/>
          </p:cNvSpPr>
          <p:nvPr>
            <p:ph type="title"/>
          </p:nvPr>
        </p:nvSpPr>
        <p:spPr>
          <a:xfrm>
            <a:off x="1846729" y="-185058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Zonation Output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792941" y="5694895"/>
            <a:ext cx="24175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Conservation Priority</a:t>
            </a:r>
          </a:p>
        </p:txBody>
      </p:sp>
    </p:spTree>
    <p:extLst>
      <p:ext uri="{BB962C8B-B14F-4D97-AF65-F5344CB8AC3E}">
        <p14:creationId xmlns:p14="http://schemas.microsoft.com/office/powerpoint/2010/main" val="2944408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 bwMode="auto">
          <a:xfrm>
            <a:off x="589935" y="1194619"/>
            <a:ext cx="10869562" cy="427704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 Unicode MS" charset="0"/>
              <a:ea typeface="ＭＳ Ｐゴシック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974958" y="808074"/>
            <a:ext cx="42955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5657144" y="1610117"/>
            <a:ext cx="65247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accent6">
                    <a:lumMod val="50000"/>
                  </a:schemeClr>
                </a:solidFill>
              </a:rPr>
              <a:t>Sites of biodiversity significance (outstanding)</a:t>
            </a:r>
            <a:endParaRPr lang="en-US" sz="24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657144" y="2043163"/>
            <a:ext cx="65247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accent6">
                    <a:lumMod val="50000"/>
                  </a:schemeClr>
                </a:solidFill>
              </a:rPr>
              <a:t>Lakes of biological significance (outstanding)</a:t>
            </a:r>
            <a:endParaRPr lang="en-US" sz="24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657144" y="2487280"/>
            <a:ext cx="65247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accent6">
                    <a:lumMod val="50000"/>
                  </a:schemeClr>
                </a:solidFill>
              </a:rPr>
              <a:t>Lakes of declining water quality</a:t>
            </a:r>
            <a:endParaRPr lang="en-US" sz="24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657144" y="2918564"/>
            <a:ext cx="65247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accent6">
                    <a:lumMod val="50000"/>
                  </a:schemeClr>
                </a:solidFill>
              </a:rPr>
              <a:t>Drinking water/source water areas</a:t>
            </a:r>
            <a:endParaRPr lang="en-US" sz="24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5657144" y="3332300"/>
            <a:ext cx="65247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accent6">
                    <a:lumMod val="50000"/>
                  </a:schemeClr>
                </a:solidFill>
              </a:rPr>
              <a:t>Ecological connections</a:t>
            </a:r>
            <a:endParaRPr lang="en-US" sz="24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5657144" y="3763584"/>
            <a:ext cx="37440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accent6">
                    <a:lumMod val="50000"/>
                  </a:schemeClr>
                </a:solidFill>
              </a:rPr>
              <a:t>High-value forests</a:t>
            </a:r>
            <a:endParaRPr lang="en-US" sz="2400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46"/>
          <a:stretch/>
        </p:blipFill>
        <p:spPr>
          <a:xfrm>
            <a:off x="589935" y="0"/>
            <a:ext cx="5010765" cy="6858000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16"/>
          <a:stretch/>
        </p:blipFill>
        <p:spPr>
          <a:xfrm>
            <a:off x="589935" y="0"/>
            <a:ext cx="4996478" cy="6858000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85"/>
          <a:stretch/>
        </p:blipFill>
        <p:spPr>
          <a:xfrm>
            <a:off x="589935" y="0"/>
            <a:ext cx="4982190" cy="6858000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85"/>
          <a:stretch/>
        </p:blipFill>
        <p:spPr>
          <a:xfrm>
            <a:off x="589935" y="0"/>
            <a:ext cx="4982190" cy="6858000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16"/>
          <a:stretch/>
        </p:blipFill>
        <p:spPr>
          <a:xfrm>
            <a:off x="589935" y="0"/>
            <a:ext cx="4996478" cy="6858000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 rotWithShape="1"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16"/>
          <a:stretch/>
        </p:blipFill>
        <p:spPr>
          <a:xfrm>
            <a:off x="589935" y="0"/>
            <a:ext cx="4996478" cy="6858000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55"/>
          <a:stretch/>
        </p:blipFill>
        <p:spPr>
          <a:xfrm>
            <a:off x="589935" y="0"/>
            <a:ext cx="496790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4947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8" grpId="0"/>
      <p:bldP spid="21" grpId="0"/>
      <p:bldP spid="23" grpId="0"/>
      <p:bldP spid="25" grpId="0"/>
      <p:bldP spid="2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 bwMode="auto">
          <a:xfrm>
            <a:off x="540327" y="1207820"/>
            <a:ext cx="10986655" cy="4572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 Unicode MS" charset="0"/>
              <a:ea typeface="ＭＳ Ｐゴシック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007" y="0"/>
            <a:ext cx="5299364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8532" y="0"/>
            <a:ext cx="529936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095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62350" y="277815"/>
            <a:ext cx="6648450" cy="1139825"/>
          </a:xfrm>
        </p:spPr>
        <p:txBody>
          <a:bodyPr/>
          <a:lstStyle/>
          <a:p>
            <a:r>
              <a:rPr lang="en-US" dirty="0" smtClean="0"/>
              <a:t>4. Synthesis</a:t>
            </a:r>
            <a:endParaRPr lang="en-US" dirty="0"/>
          </a:p>
        </p:txBody>
      </p:sp>
      <p:pic>
        <p:nvPicPr>
          <p:cNvPr id="4" name="Picture 5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570"/>
          <a:stretch/>
        </p:blipFill>
        <p:spPr bwMode="auto">
          <a:xfrm>
            <a:off x="1885950" y="76200"/>
            <a:ext cx="1524000" cy="495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1809750" y="0"/>
            <a:ext cx="1676400" cy="51054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9" tIns="45685" rIns="91369" bIns="45685" rtlCol="0" anchor="ctr"/>
          <a:lstStyle/>
          <a:p>
            <a:pPr algn="ctr" defTabSz="913696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srgbClr val="FFFFFF"/>
              </a:solidFill>
              <a:latin typeface="Tahoma"/>
              <a:sym typeface="Palatino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809752" y="5187001"/>
            <a:ext cx="1676399" cy="1661474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9" tIns="45685" rIns="91369" bIns="45685" rtlCol="0" anchor="ctr"/>
          <a:lstStyle/>
          <a:p>
            <a:pPr algn="ctr" defTabSz="913696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srgbClr val="FFFFFF"/>
              </a:solidFill>
              <a:latin typeface="Tahoma"/>
              <a:sym typeface="Palatino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85950" y="5258786"/>
            <a:ext cx="1524000" cy="1536192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880549" y="6620416"/>
            <a:ext cx="166545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www.minnesotawildflowers.org, 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809240" y="5187001"/>
            <a:ext cx="83272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K. </a:t>
            </a:r>
            <a:r>
              <a:rPr lang="en-US" sz="800" dirty="0" err="1"/>
              <a:t>Chayka</a:t>
            </a:r>
            <a:r>
              <a:rPr lang="en-US" sz="800" dirty="0"/>
              <a:t>,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85950" y="76200"/>
            <a:ext cx="1524001" cy="4956048"/>
          </a:xfrm>
          <a:prstGeom prst="rect">
            <a:avLst/>
          </a:prstGeom>
        </p:spPr>
      </p:pic>
      <p:sp>
        <p:nvSpPr>
          <p:cNvPr id="13" name="Content Placeholder 2"/>
          <p:cNvSpPr>
            <a:spLocks noGrp="1"/>
          </p:cNvSpPr>
          <p:nvPr>
            <p:ph idx="1"/>
          </p:nvPr>
        </p:nvSpPr>
        <p:spPr>
          <a:xfrm>
            <a:off x="3584812" y="1666877"/>
            <a:ext cx="6638688" cy="4530725"/>
          </a:xfrm>
        </p:spPr>
        <p:txBody>
          <a:bodyPr/>
          <a:lstStyle/>
          <a:p>
            <a:pPr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en-US" dirty="0" smtClean="0"/>
              <a:t>Mapping exercise -&gt; final Priority Map</a:t>
            </a:r>
          </a:p>
          <a:p>
            <a:pPr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en-US" dirty="0" smtClean="0"/>
              <a:t>Incorporates wisdom of people interested and knowledgeable about watershed</a:t>
            </a:r>
          </a:p>
          <a:p>
            <a:pPr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en-US" dirty="0" smtClean="0"/>
              <a:t>Select Priority Areas</a:t>
            </a:r>
          </a:p>
          <a:p>
            <a:pPr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en-US" dirty="0" smtClean="0"/>
              <a:t>Start thinking of actions</a:t>
            </a:r>
          </a:p>
        </p:txBody>
      </p:sp>
      <p:pic>
        <p:nvPicPr>
          <p:cNvPr id="7" name="Picture 6" descr="51Ui-zv3m7L._SX324_BO1,204,203,200_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75850" y="4114800"/>
            <a:ext cx="1792151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1409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 bwMode="auto">
          <a:xfrm>
            <a:off x="540327" y="1207820"/>
            <a:ext cx="10986655" cy="4572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 Unicode MS" charset="0"/>
              <a:ea typeface="ＭＳ Ｐゴシック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3350" y="812800"/>
            <a:ext cx="9385300" cy="523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490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 bwMode="auto">
          <a:xfrm>
            <a:off x="540327" y="1207820"/>
            <a:ext cx="10986655" cy="4572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 Unicode MS" charset="0"/>
              <a:ea typeface="ＭＳ Ｐゴシック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3350" y="1331786"/>
            <a:ext cx="9385300" cy="5232400"/>
          </a:xfrm>
          <a:prstGeom prst="rect">
            <a:avLst/>
          </a:prstGeom>
        </p:spPr>
      </p:pic>
      <p:cxnSp>
        <p:nvCxnSpPr>
          <p:cNvPr id="4" name="Straight Arrow Connector 3"/>
          <p:cNvCxnSpPr/>
          <p:nvPr/>
        </p:nvCxnSpPr>
        <p:spPr bwMode="auto">
          <a:xfrm flipV="1">
            <a:off x="2100649" y="5103343"/>
            <a:ext cx="840259" cy="691979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7" name="Straight Arrow Connector 6"/>
          <p:cNvCxnSpPr/>
          <p:nvPr/>
        </p:nvCxnSpPr>
        <p:spPr bwMode="auto">
          <a:xfrm flipV="1">
            <a:off x="2100649" y="4250728"/>
            <a:ext cx="840259" cy="1544594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0" name="Straight Arrow Connector 9"/>
          <p:cNvCxnSpPr/>
          <p:nvPr/>
        </p:nvCxnSpPr>
        <p:spPr bwMode="auto">
          <a:xfrm flipV="1">
            <a:off x="2100649" y="4102445"/>
            <a:ext cx="1544594" cy="1692878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2" name="TextBox 1"/>
          <p:cNvSpPr txBox="1"/>
          <p:nvPr/>
        </p:nvSpPr>
        <p:spPr>
          <a:xfrm>
            <a:off x="540327" y="64293"/>
            <a:ext cx="1077846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Citizens’ top 3:					Civic </a:t>
            </a:r>
            <a:r>
              <a:rPr lang="en-US" sz="1600" dirty="0"/>
              <a:t>Leaders’ top 3</a:t>
            </a:r>
            <a:r>
              <a:rPr lang="en-US" sz="1600" dirty="0" smtClean="0"/>
              <a:t>:</a:t>
            </a:r>
          </a:p>
          <a:p>
            <a:r>
              <a:rPr lang="en-US" sz="1600" dirty="0" smtClean="0"/>
              <a:t>1</a:t>
            </a:r>
            <a:r>
              <a:rPr lang="en-US" sz="1600" dirty="0"/>
              <a:t>. Improve Technical Assistance &amp; Incentive </a:t>
            </a:r>
            <a:r>
              <a:rPr lang="en-US" sz="1600" dirty="0" smtClean="0"/>
              <a:t>Programs	1</a:t>
            </a:r>
            <a:r>
              <a:rPr lang="en-US" sz="1600" dirty="0"/>
              <a:t>. Improve Technical Assistance &amp; Incentive </a:t>
            </a:r>
            <a:r>
              <a:rPr lang="en-US" sz="1600" dirty="0" smtClean="0"/>
              <a:t>Programs</a:t>
            </a:r>
          </a:p>
          <a:p>
            <a:r>
              <a:rPr lang="en-US" sz="1600" dirty="0"/>
              <a:t>2. Improve Education, Outreach, &amp; Civic </a:t>
            </a:r>
            <a:r>
              <a:rPr lang="en-US" sz="1600" dirty="0" smtClean="0"/>
              <a:t>Engagement	1. </a:t>
            </a:r>
            <a:r>
              <a:rPr lang="en-US" sz="1600" dirty="0"/>
              <a:t>Protect/Restore Riparian </a:t>
            </a:r>
            <a:r>
              <a:rPr lang="en-US" sz="1600" dirty="0" smtClean="0"/>
              <a:t>Vegetation (a tie with above)</a:t>
            </a:r>
          </a:p>
          <a:p>
            <a:r>
              <a:rPr lang="en-US" sz="1600" dirty="0"/>
              <a:t>3. Protect/Restore Riparian </a:t>
            </a:r>
            <a:r>
              <a:rPr lang="en-US" sz="1600" dirty="0" smtClean="0"/>
              <a:t>Vegetation			2. </a:t>
            </a:r>
            <a:r>
              <a:rPr lang="en-US" sz="1600" dirty="0"/>
              <a:t>Improve Education, Outreach, &amp; Civic </a:t>
            </a:r>
            <a:r>
              <a:rPr lang="en-US" sz="1600" dirty="0" smtClean="0"/>
              <a:t>Engagement</a:t>
            </a:r>
          </a:p>
          <a:p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155765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809750" y="0"/>
            <a:ext cx="1676400" cy="51054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9" tIns="45685" rIns="91369" bIns="45685" rtlCol="0" anchor="ctr"/>
          <a:lstStyle/>
          <a:p>
            <a:pPr algn="ctr" defTabSz="913696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srgbClr val="FFFFFF"/>
              </a:solidFill>
              <a:latin typeface="Tahoma"/>
              <a:sym typeface="Palatino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809752" y="5187001"/>
            <a:ext cx="1676399" cy="1661474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9" tIns="45685" rIns="91369" bIns="45685" rtlCol="0" anchor="ctr"/>
          <a:lstStyle/>
          <a:p>
            <a:pPr algn="ctr" defTabSz="913696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srgbClr val="FFFFFF"/>
              </a:solidFill>
              <a:latin typeface="Tahoma"/>
              <a:sym typeface="Palatino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571875" y="704853"/>
            <a:ext cx="7086600" cy="707815"/>
          </a:xfrm>
          <a:prstGeom prst="rect">
            <a:avLst/>
          </a:prstGeom>
          <a:noFill/>
        </p:spPr>
        <p:txBody>
          <a:bodyPr wrap="square" lIns="91369" tIns="45685" rIns="91369" bIns="45685" rtlCol="0">
            <a:spAutoFit/>
          </a:bodyPr>
          <a:lstStyle/>
          <a:p>
            <a:pPr defTabSz="91369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4000" dirty="0">
                <a:solidFill>
                  <a:srgbClr val="003366"/>
                </a:solidFill>
                <a:latin typeface="+mj-lt"/>
                <a:ea typeface="ヒラギノ明朝 ProN W3" charset="0"/>
                <a:cs typeface="ヒラギノ明朝 ProN W3" charset="0"/>
                <a:sym typeface="Palatino" charset="0"/>
              </a:rPr>
              <a:t>Summary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3609976" y="1668463"/>
            <a:ext cx="6933905" cy="4530725"/>
          </a:xfrm>
        </p:spPr>
        <p:txBody>
          <a:bodyPr/>
          <a:lstStyle/>
          <a:p>
            <a:pPr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dirty="0" smtClean="0">
                <a:solidFill>
                  <a:schemeClr val="accent6">
                    <a:lumMod val="50000"/>
                  </a:schemeClr>
                </a:solidFill>
              </a:rPr>
              <a:t>Many benefits of a formal, quantitative planning framework.</a:t>
            </a:r>
          </a:p>
          <a:p>
            <a:pPr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dirty="0" smtClean="0">
                <a:solidFill>
                  <a:schemeClr val="accent6">
                    <a:lumMod val="50000"/>
                  </a:schemeClr>
                </a:solidFill>
              </a:rPr>
              <a:t>The approach facilitates an efficient, organized process to analyze spatial priorities.</a:t>
            </a:r>
          </a:p>
          <a:p>
            <a:pPr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dirty="0" smtClean="0">
                <a:solidFill>
                  <a:schemeClr val="accent6">
                    <a:lumMod val="50000"/>
                  </a:schemeClr>
                </a:solidFill>
              </a:rPr>
              <a:t>Priorities for clean water can be integrated with other priorities (multiple benefits).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95475" y="46101"/>
            <a:ext cx="1524000" cy="495604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85950" y="5276850"/>
            <a:ext cx="1524000" cy="1485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4124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Goal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1981200" y="1600202"/>
            <a:ext cx="9387016" cy="4530725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How do we – in a systematic, objective way – prioritize areas on the landscape for conservation?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41392" y="2600879"/>
            <a:ext cx="5509216" cy="4257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715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486150" y="187325"/>
            <a:ext cx="7448550" cy="1162050"/>
          </a:xfrm>
        </p:spPr>
        <p:txBody>
          <a:bodyPr/>
          <a:lstStyle/>
          <a:p>
            <a:r>
              <a:rPr lang="en-US" sz="4000" b="0" dirty="0"/>
              <a:t>4-step process for conservation priority identification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>
          <a:xfrm>
            <a:off x="3581400" y="1498325"/>
            <a:ext cx="7353300" cy="5248212"/>
          </a:xfrm>
        </p:spPr>
        <p:txBody>
          <a:bodyPr>
            <a:noAutofit/>
          </a:bodyPr>
          <a:lstStyle/>
          <a:p>
            <a:r>
              <a:rPr lang="en-US" sz="2000" b="1" dirty="0"/>
              <a:t>1. Formulate the objective</a:t>
            </a:r>
          </a:p>
          <a:p>
            <a:r>
              <a:rPr lang="en-US" sz="2000" dirty="0">
                <a:ea typeface="Wingdings"/>
                <a:cs typeface="Wingdings"/>
                <a:sym typeface="Wingdings"/>
              </a:rPr>
              <a:t> </a:t>
            </a:r>
            <a:r>
              <a:rPr lang="en-US" sz="2000" dirty="0"/>
              <a:t>What conservation features are valued?</a:t>
            </a:r>
          </a:p>
          <a:p>
            <a:r>
              <a:rPr lang="en-US" sz="2000" dirty="0">
                <a:ea typeface="Wingdings"/>
                <a:cs typeface="Wingdings"/>
                <a:sym typeface="Wingdings"/>
              </a:rPr>
              <a:t> </a:t>
            </a:r>
            <a:r>
              <a:rPr lang="en-US" sz="2000" dirty="0"/>
              <a:t>How are the conservation features aggregated?</a:t>
            </a:r>
          </a:p>
          <a:p>
            <a:endParaRPr lang="en-US" sz="1000" dirty="0"/>
          </a:p>
          <a:p>
            <a:r>
              <a:rPr lang="en-US" sz="2000" b="1" dirty="0">
                <a:solidFill>
                  <a:srgbClr val="545400"/>
                </a:solidFill>
              </a:rPr>
              <a:t>2. Set weights on each conservation feature </a:t>
            </a:r>
          </a:p>
          <a:p>
            <a:r>
              <a:rPr lang="en-US" sz="2000" dirty="0">
                <a:solidFill>
                  <a:srgbClr val="545400"/>
                </a:solidFill>
                <a:ea typeface="Wingdings"/>
                <a:cs typeface="Wingdings"/>
                <a:sym typeface="Wingdings"/>
              </a:rPr>
              <a:t> </a:t>
            </a:r>
            <a:r>
              <a:rPr lang="en-US" sz="2000" dirty="0">
                <a:solidFill>
                  <a:srgbClr val="545400"/>
                </a:solidFill>
                <a:sym typeface="Wingdings"/>
              </a:rPr>
              <a:t>Should reflect social valuation</a:t>
            </a:r>
          </a:p>
          <a:p>
            <a:r>
              <a:rPr lang="en-US" sz="2000" dirty="0">
                <a:solidFill>
                  <a:srgbClr val="545400"/>
                </a:solidFill>
                <a:ea typeface="Wingdings"/>
                <a:cs typeface="Wingdings"/>
                <a:sym typeface="Wingdings"/>
              </a:rPr>
              <a:t> Analytic Hierarchy Process</a:t>
            </a:r>
          </a:p>
          <a:p>
            <a:endParaRPr lang="en-US" sz="1000" dirty="0">
              <a:solidFill>
                <a:srgbClr val="545400"/>
              </a:solidFill>
            </a:endParaRPr>
          </a:p>
          <a:p>
            <a:r>
              <a:rPr lang="en-US" sz="2000" b="1" dirty="0">
                <a:solidFill>
                  <a:srgbClr val="545400"/>
                </a:solidFill>
              </a:rPr>
              <a:t>3. Run model &amp; hotspot analysis </a:t>
            </a:r>
          </a:p>
          <a:p>
            <a:r>
              <a:rPr lang="en-US" sz="2000" dirty="0">
                <a:solidFill>
                  <a:srgbClr val="545400"/>
                </a:solidFill>
                <a:ea typeface="Wingdings"/>
                <a:cs typeface="Wingdings"/>
                <a:sym typeface="Wingdings"/>
              </a:rPr>
              <a:t> </a:t>
            </a:r>
            <a:r>
              <a:rPr lang="en-US" sz="2000" dirty="0">
                <a:solidFill>
                  <a:srgbClr val="545400"/>
                </a:solidFill>
                <a:sym typeface="Wingdings"/>
              </a:rPr>
              <a:t>Ranks each parcel of land (30m grid)</a:t>
            </a:r>
          </a:p>
          <a:p>
            <a:r>
              <a:rPr lang="en-US" sz="2000" dirty="0">
                <a:solidFill>
                  <a:srgbClr val="545400"/>
                </a:solidFill>
                <a:ea typeface="Wingdings"/>
                <a:cs typeface="Wingdings"/>
                <a:sym typeface="Wingdings"/>
              </a:rPr>
              <a:t> Generates d</a:t>
            </a:r>
            <a:r>
              <a:rPr lang="en-US" sz="2000" dirty="0">
                <a:solidFill>
                  <a:srgbClr val="545400"/>
                </a:solidFill>
                <a:sym typeface="Wingdings"/>
              </a:rPr>
              <a:t>raft priority areas</a:t>
            </a:r>
          </a:p>
          <a:p>
            <a:endParaRPr lang="en-US" sz="1000" b="1" dirty="0">
              <a:solidFill>
                <a:srgbClr val="545400"/>
              </a:solidFill>
            </a:endParaRPr>
          </a:p>
          <a:p>
            <a:r>
              <a:rPr lang="en-US" sz="2000" b="1" dirty="0">
                <a:solidFill>
                  <a:srgbClr val="545400"/>
                </a:solidFill>
              </a:rPr>
              <a:t>4. Synthesis</a:t>
            </a:r>
          </a:p>
          <a:p>
            <a:r>
              <a:rPr lang="en-US" sz="2000" dirty="0">
                <a:solidFill>
                  <a:srgbClr val="545400"/>
                </a:solidFill>
                <a:ea typeface="Wingdings"/>
                <a:cs typeface="Wingdings"/>
                <a:sym typeface="Wingdings"/>
              </a:rPr>
              <a:t> </a:t>
            </a:r>
            <a:r>
              <a:rPr lang="en-US" sz="2000" dirty="0">
                <a:solidFill>
                  <a:srgbClr val="545400"/>
                </a:solidFill>
                <a:sym typeface="Wingdings"/>
              </a:rPr>
              <a:t>Edit and finalize priority map and areas</a:t>
            </a:r>
          </a:p>
          <a:p>
            <a:endParaRPr lang="en-US" sz="2000" b="1" dirty="0">
              <a:solidFill>
                <a:srgbClr val="5454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64005" y="0"/>
            <a:ext cx="1676400" cy="51054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9" tIns="45685" rIns="91369" bIns="45685" rtlCol="0" anchor="ctr"/>
          <a:lstStyle/>
          <a:p>
            <a:pPr algn="ctr" defTabSz="913696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srgbClr val="FFFFFF"/>
              </a:solidFill>
              <a:latin typeface="Tahoma"/>
              <a:sym typeface="Palatino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1985" r="551"/>
          <a:stretch/>
        </p:blipFill>
        <p:spPr>
          <a:xfrm>
            <a:off x="437416" y="76200"/>
            <a:ext cx="1536314" cy="4953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364007" y="5187001"/>
            <a:ext cx="1676399" cy="1661474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9" tIns="45685" rIns="91369" bIns="45685" rtlCol="0" anchor="ctr"/>
          <a:lstStyle/>
          <a:p>
            <a:pPr algn="ctr" defTabSz="913696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srgbClr val="FFFFFF"/>
              </a:solidFill>
              <a:latin typeface="Tahoma"/>
              <a:sym typeface="Palatino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334" r="20416"/>
          <a:stretch/>
        </p:blipFill>
        <p:spPr>
          <a:xfrm>
            <a:off x="440205" y="5257801"/>
            <a:ext cx="1514474" cy="1518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5677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92286" y="277815"/>
            <a:ext cx="6618514" cy="1139825"/>
          </a:xfrm>
        </p:spPr>
        <p:txBody>
          <a:bodyPr/>
          <a:lstStyle/>
          <a:p>
            <a:r>
              <a:rPr lang="en-US" dirty="0" smtClean="0"/>
              <a:t>1. Formulate the Objective</a:t>
            </a:r>
            <a:endParaRPr lang="en-US" dirty="0"/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3592286" y="2655248"/>
            <a:ext cx="6618514" cy="4049153"/>
          </a:xfrm>
          <a:prstGeom prst="rect">
            <a:avLst/>
          </a:prstGeom>
        </p:spPr>
        <p:txBody>
          <a:bodyPr/>
          <a:lstStyle>
            <a:lvl1pPr marL="342727" indent="-342727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Wingdings" charset="0"/>
              <a:buChar char="p"/>
              <a:defRPr sz="2800">
                <a:solidFill>
                  <a:srgbClr val="565400"/>
                </a:solidFill>
                <a:latin typeface="+mn-lt"/>
                <a:ea typeface="+mn-ea"/>
                <a:cs typeface="+mn-cs"/>
              </a:defRPr>
            </a:lvl1pPr>
            <a:lvl2pPr marL="742570" indent="-285603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Wingdings" charset="0"/>
              <a:buChar char="n"/>
              <a:defRPr sz="2400">
                <a:solidFill>
                  <a:srgbClr val="565400"/>
                </a:solidFill>
                <a:latin typeface="+mn-lt"/>
                <a:ea typeface="+mn-ea"/>
              </a:defRPr>
            </a:lvl2pPr>
            <a:lvl3pPr marL="1142412" indent="-228481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Wingdings" charset="0"/>
              <a:buChar char="p"/>
              <a:defRPr sz="2000">
                <a:solidFill>
                  <a:srgbClr val="565400"/>
                </a:solidFill>
                <a:latin typeface="+mn-lt"/>
                <a:ea typeface="+mn-ea"/>
              </a:defRPr>
            </a:lvl3pPr>
            <a:lvl4pPr marL="1599380" indent="-228481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Wingdings" charset="0"/>
              <a:buChar char="§"/>
              <a:defRPr>
                <a:solidFill>
                  <a:srgbClr val="565400"/>
                </a:solidFill>
                <a:latin typeface="+mn-lt"/>
                <a:ea typeface="+mn-ea"/>
              </a:defRPr>
            </a:lvl4pPr>
            <a:lvl5pPr marL="2056350" indent="-228481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Wingdings" charset="0"/>
              <a:buChar char="§"/>
              <a:defRPr>
                <a:solidFill>
                  <a:srgbClr val="565400"/>
                </a:solidFill>
                <a:latin typeface="+mn-lt"/>
                <a:ea typeface="+mn-ea"/>
              </a:defRPr>
            </a:lvl5pPr>
            <a:lvl6pPr marL="2513316" indent="-228481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Wingdings" charset="0"/>
              <a:buChar char="§"/>
              <a:defRPr>
                <a:solidFill>
                  <a:srgbClr val="565400"/>
                </a:solidFill>
                <a:latin typeface="+mn-lt"/>
                <a:ea typeface="+mn-ea"/>
              </a:defRPr>
            </a:lvl6pPr>
            <a:lvl7pPr marL="2970280" indent="-228481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Wingdings" charset="0"/>
              <a:buChar char="§"/>
              <a:defRPr>
                <a:solidFill>
                  <a:srgbClr val="565400"/>
                </a:solidFill>
                <a:latin typeface="+mn-lt"/>
                <a:ea typeface="+mn-ea"/>
              </a:defRPr>
            </a:lvl7pPr>
            <a:lvl8pPr marL="3427248" indent="-228481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Wingdings" charset="0"/>
              <a:buChar char="§"/>
              <a:defRPr>
                <a:solidFill>
                  <a:srgbClr val="565400"/>
                </a:solidFill>
                <a:latin typeface="+mn-lt"/>
                <a:ea typeface="+mn-ea"/>
              </a:defRPr>
            </a:lvl8pPr>
            <a:lvl9pPr marL="3884211" indent="-228481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Wingdings" charset="0"/>
              <a:buChar char="§"/>
              <a:defRPr>
                <a:solidFill>
                  <a:srgbClr val="565400"/>
                </a:solidFill>
                <a:latin typeface="+mn-lt"/>
                <a:ea typeface="+mn-ea"/>
              </a:defRPr>
            </a:lvl9pPr>
          </a:lstStyle>
          <a:p>
            <a:pPr eaLnBrk="1" hangingPunct="1">
              <a:spcAft>
                <a:spcPts val="600"/>
              </a:spcAft>
            </a:pPr>
            <a:r>
              <a:rPr lang="en-US" sz="2400" kern="0" dirty="0" smtClean="0"/>
              <a:t>Improve/Protect </a:t>
            </a:r>
            <a:r>
              <a:rPr lang="en-US" sz="2400" kern="0" dirty="0"/>
              <a:t>Waters of </a:t>
            </a:r>
            <a:r>
              <a:rPr lang="en-US" sz="2400" kern="0" dirty="0" smtClean="0"/>
              <a:t>Concern</a:t>
            </a:r>
          </a:p>
          <a:p>
            <a:pPr eaLnBrk="1" hangingPunct="1">
              <a:spcAft>
                <a:spcPts val="600"/>
              </a:spcAft>
            </a:pPr>
            <a:r>
              <a:rPr lang="en-US" sz="2400" kern="0" dirty="0"/>
              <a:t>Reduce Erosion &amp; Runoff (Hydrology</a:t>
            </a:r>
            <a:r>
              <a:rPr lang="en-US" sz="2400" kern="0" dirty="0" smtClean="0"/>
              <a:t>)</a:t>
            </a:r>
            <a:endParaRPr lang="en-US" sz="2400" kern="0" dirty="0"/>
          </a:p>
          <a:p>
            <a:pPr eaLnBrk="1" hangingPunct="1">
              <a:spcAft>
                <a:spcPts val="600"/>
              </a:spcAft>
            </a:pPr>
            <a:r>
              <a:rPr lang="en-US" sz="2400" kern="0" dirty="0"/>
              <a:t>Protect/Improve Fish &amp; Wildlife Habitat</a:t>
            </a:r>
          </a:p>
          <a:p>
            <a:pPr eaLnBrk="1" hangingPunct="1">
              <a:spcAft>
                <a:spcPts val="600"/>
              </a:spcAft>
            </a:pPr>
            <a:r>
              <a:rPr lang="en-US" sz="2400" kern="0" dirty="0" smtClean="0"/>
              <a:t>Protect </a:t>
            </a:r>
            <a:r>
              <a:rPr lang="en-US" sz="2400" kern="0" dirty="0"/>
              <a:t>Unique Natural </a:t>
            </a:r>
            <a:r>
              <a:rPr lang="en-US" sz="2400" kern="0" dirty="0" smtClean="0"/>
              <a:t>Resources</a:t>
            </a:r>
          </a:p>
          <a:p>
            <a:pPr eaLnBrk="1" hangingPunct="1">
              <a:spcAft>
                <a:spcPts val="600"/>
              </a:spcAft>
            </a:pPr>
            <a:r>
              <a:rPr lang="en-US" sz="2400" kern="0" dirty="0"/>
              <a:t>Protect </a:t>
            </a:r>
            <a:r>
              <a:rPr lang="en-US" sz="2400" kern="0" dirty="0" smtClean="0"/>
              <a:t>Groundwater</a:t>
            </a:r>
            <a:endParaRPr lang="en-US" sz="2400" kern="0" dirty="0"/>
          </a:p>
          <a:p>
            <a:pPr eaLnBrk="1" hangingPunct="1">
              <a:spcAft>
                <a:spcPts val="600"/>
              </a:spcAft>
            </a:pPr>
            <a:r>
              <a:rPr lang="en-US" sz="2400" kern="0" dirty="0"/>
              <a:t>Protect/Improve Forestry, Ag, </a:t>
            </a:r>
            <a:r>
              <a:rPr lang="en-US" sz="2400" kern="0" dirty="0" smtClean="0"/>
              <a:t>and </a:t>
            </a:r>
            <a:r>
              <a:rPr lang="en-US" sz="2400" kern="0" dirty="0"/>
              <a:t>Other Lands of Concern</a:t>
            </a:r>
          </a:p>
        </p:txBody>
      </p:sp>
      <p:sp>
        <p:nvSpPr>
          <p:cNvPr id="9" name="Rectangle 8"/>
          <p:cNvSpPr/>
          <p:nvPr/>
        </p:nvSpPr>
        <p:spPr>
          <a:xfrm>
            <a:off x="364007" y="0"/>
            <a:ext cx="1676400" cy="51054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9" tIns="45685" rIns="91369" bIns="45685" rtlCol="0" anchor="ctr"/>
          <a:lstStyle/>
          <a:p>
            <a:pPr algn="ctr" defTabSz="913696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srgbClr val="FFFFFF"/>
              </a:solidFill>
              <a:latin typeface="Tahoma"/>
              <a:sym typeface="Palatino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64009" y="5187001"/>
            <a:ext cx="1676399" cy="1661474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9" tIns="45685" rIns="91369" bIns="45685" rtlCol="0" anchor="ctr"/>
          <a:lstStyle/>
          <a:p>
            <a:pPr algn="ctr" defTabSz="913696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srgbClr val="FFFFFF"/>
              </a:solidFill>
              <a:latin typeface="Tahoma"/>
              <a:sym typeface="Palatino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6746" y="5255287"/>
            <a:ext cx="1514904" cy="153619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6746" y="67464"/>
            <a:ext cx="1514904" cy="495604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592286" y="1578029"/>
            <a:ext cx="571796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4D4D00"/>
                </a:solidFill>
              </a:rPr>
              <a:t>Broad-scale Categories Used for </a:t>
            </a:r>
            <a:r>
              <a:rPr lang="en-US" sz="3200" b="1">
                <a:solidFill>
                  <a:srgbClr val="4D4D00"/>
                </a:solidFill>
              </a:rPr>
              <a:t>Watershed Plans:</a:t>
            </a:r>
            <a:endParaRPr lang="en-US" sz="3200" b="1" dirty="0">
              <a:solidFill>
                <a:srgbClr val="4D4D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5504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4797" y="0"/>
            <a:ext cx="1059873" cy="13716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042479" y="465153"/>
            <a:ext cx="13104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solidFill>
                  <a:prstClr val="black"/>
                </a:solidFill>
                <a:latin typeface="Calibri"/>
                <a:ea typeface="+mn-ea"/>
              </a:rPr>
              <a:t>Drinking water vulnerability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40959" y="0"/>
            <a:ext cx="1059873" cy="137160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3031060" y="424190"/>
            <a:ext cx="15345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solidFill>
                  <a:prstClr val="black"/>
                </a:solidFill>
                <a:latin typeface="Calibri"/>
                <a:ea typeface="+mn-ea"/>
              </a:rPr>
              <a:t>Groundwater </a:t>
            </a:r>
            <a:r>
              <a:rPr lang="en-US" sz="1400" dirty="0" err="1">
                <a:solidFill>
                  <a:prstClr val="black"/>
                </a:solidFill>
                <a:latin typeface="Calibri"/>
                <a:ea typeface="+mn-ea"/>
              </a:rPr>
              <a:t>contam</a:t>
            </a:r>
            <a:r>
              <a:rPr lang="en-US" sz="1400" dirty="0">
                <a:solidFill>
                  <a:prstClr val="black"/>
                </a:solidFill>
                <a:latin typeface="Calibri"/>
                <a:ea typeface="+mn-ea"/>
              </a:rPr>
              <a:t> </a:t>
            </a:r>
            <a:r>
              <a:rPr lang="en-US" sz="1400" dirty="0" err="1">
                <a:solidFill>
                  <a:prstClr val="black"/>
                </a:solidFill>
                <a:latin typeface="Calibri"/>
                <a:ea typeface="+mn-ea"/>
              </a:rPr>
              <a:t>suscept</a:t>
            </a:r>
            <a:endParaRPr lang="en-US" sz="1400" dirty="0">
              <a:solidFill>
                <a:prstClr val="black"/>
              </a:solidFill>
              <a:latin typeface="Calibri"/>
              <a:ea typeface="+mn-ea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34423" y="0"/>
            <a:ext cx="1059873" cy="13716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083411" y="413532"/>
            <a:ext cx="13104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solidFill>
                  <a:prstClr val="black"/>
                </a:solidFill>
                <a:latin typeface="Calibri"/>
                <a:ea typeface="+mn-ea"/>
              </a:rPr>
              <a:t>Lakes with declining WQ</a:t>
            </a:r>
          </a:p>
        </p:txBody>
      </p:sp>
      <p:pic>
        <p:nvPicPr>
          <p:cNvPr id="48" name="Picture 4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66773" y="16426"/>
            <a:ext cx="1059873" cy="1371600"/>
          </a:xfrm>
          <a:prstGeom prst="rect">
            <a:avLst/>
          </a:prstGeom>
        </p:spPr>
      </p:pic>
      <p:sp>
        <p:nvSpPr>
          <p:cNvPr id="46" name="TextBox 45"/>
          <p:cNvSpPr txBox="1"/>
          <p:nvPr/>
        </p:nvSpPr>
        <p:spPr>
          <a:xfrm>
            <a:off x="7335469" y="441361"/>
            <a:ext cx="11176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solidFill>
                  <a:prstClr val="black"/>
                </a:solidFill>
                <a:latin typeface="Calibri"/>
                <a:ea typeface="+mn-ea"/>
              </a:rPr>
              <a:t>Lakes of P sensitivity</a:t>
            </a:r>
          </a:p>
        </p:txBody>
      </p:sp>
      <p:pic>
        <p:nvPicPr>
          <p:cNvPr id="62" name="Picture 6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0308" y="0"/>
            <a:ext cx="1059873" cy="1371600"/>
          </a:xfrm>
          <a:prstGeom prst="rect">
            <a:avLst/>
          </a:prstGeom>
        </p:spPr>
      </p:pic>
      <p:sp>
        <p:nvSpPr>
          <p:cNvPr id="51" name="TextBox 50"/>
          <p:cNvSpPr txBox="1"/>
          <p:nvPr/>
        </p:nvSpPr>
        <p:spPr>
          <a:xfrm>
            <a:off x="9257534" y="369331"/>
            <a:ext cx="11176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solidFill>
                  <a:prstClr val="black"/>
                </a:solidFill>
                <a:latin typeface="Calibri"/>
                <a:ea typeface="+mn-ea"/>
              </a:rPr>
              <a:t>TSS Load - HSPF</a:t>
            </a:r>
          </a:p>
        </p:txBody>
      </p:sp>
      <p:pic>
        <p:nvPicPr>
          <p:cNvPr id="63" name="Picture 6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46101" y="16426"/>
            <a:ext cx="1059873" cy="1371600"/>
          </a:xfrm>
          <a:prstGeom prst="rect">
            <a:avLst/>
          </a:prstGeom>
        </p:spPr>
      </p:pic>
      <p:sp>
        <p:nvSpPr>
          <p:cNvPr id="57" name="TextBox 56"/>
          <p:cNvSpPr txBox="1"/>
          <p:nvPr/>
        </p:nvSpPr>
        <p:spPr>
          <a:xfrm>
            <a:off x="10950560" y="377666"/>
            <a:ext cx="11176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400" dirty="0" smtClean="0">
                <a:solidFill>
                  <a:prstClr val="black"/>
                </a:solidFill>
                <a:latin typeface="Calibri"/>
                <a:ea typeface="+mn-ea"/>
              </a:rPr>
              <a:t>Sensitive lakeshore</a:t>
            </a:r>
            <a:endParaRPr lang="en-US" sz="1400" dirty="0">
              <a:solidFill>
                <a:prstClr val="black"/>
              </a:solidFill>
              <a:latin typeface="Calibri"/>
              <a:ea typeface="+mn-ea"/>
            </a:endParaRPr>
          </a:p>
        </p:txBody>
      </p:sp>
      <p:pic>
        <p:nvPicPr>
          <p:cNvPr id="64" name="Picture 6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4797" y="1339675"/>
            <a:ext cx="1059873" cy="1371600"/>
          </a:xfrm>
          <a:prstGeom prst="rect">
            <a:avLst/>
          </a:prstGeom>
        </p:spPr>
      </p:pic>
      <p:sp>
        <p:nvSpPr>
          <p:cNvPr id="49" name="TextBox 48"/>
          <p:cNvSpPr txBox="1"/>
          <p:nvPr/>
        </p:nvSpPr>
        <p:spPr>
          <a:xfrm>
            <a:off x="1010326" y="1759254"/>
            <a:ext cx="11176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solidFill>
                  <a:prstClr val="black"/>
                </a:solidFill>
                <a:latin typeface="Calibri"/>
                <a:ea typeface="+mn-ea"/>
              </a:rPr>
              <a:t>TP Load - HSPF</a:t>
            </a:r>
          </a:p>
        </p:txBody>
      </p:sp>
      <p:pic>
        <p:nvPicPr>
          <p:cNvPr id="65" name="Picture 6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4797" y="2711275"/>
            <a:ext cx="1059873" cy="1371600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938037" y="3161070"/>
            <a:ext cx="11176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solidFill>
                  <a:prstClr val="black"/>
                </a:solidFill>
                <a:latin typeface="Calibri"/>
                <a:ea typeface="+mn-ea"/>
              </a:rPr>
              <a:t>Lakes of </a:t>
            </a:r>
            <a:r>
              <a:rPr lang="en-US" sz="1400" dirty="0" err="1">
                <a:solidFill>
                  <a:prstClr val="black"/>
                </a:solidFill>
                <a:latin typeface="Calibri"/>
                <a:ea typeface="+mn-ea"/>
              </a:rPr>
              <a:t>biol</a:t>
            </a:r>
            <a:r>
              <a:rPr lang="en-US" sz="1400" dirty="0">
                <a:solidFill>
                  <a:prstClr val="black"/>
                </a:solidFill>
                <a:latin typeface="Calibri"/>
                <a:ea typeface="+mn-ea"/>
              </a:rPr>
              <a:t> significance</a:t>
            </a:r>
          </a:p>
        </p:txBody>
      </p:sp>
      <p:pic>
        <p:nvPicPr>
          <p:cNvPr id="66" name="Picture 6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4796" y="4091069"/>
            <a:ext cx="1059873" cy="1371600"/>
          </a:xfrm>
          <a:prstGeom prst="rect">
            <a:avLst/>
          </a:prstGeom>
        </p:spPr>
      </p:pic>
      <p:sp>
        <p:nvSpPr>
          <p:cNvPr id="36" name="TextBox 35"/>
          <p:cNvSpPr txBox="1"/>
          <p:nvPr/>
        </p:nvSpPr>
        <p:spPr>
          <a:xfrm>
            <a:off x="982309" y="4467591"/>
            <a:ext cx="11176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400" dirty="0" smtClean="0">
                <a:solidFill>
                  <a:prstClr val="black"/>
                </a:solidFill>
                <a:latin typeface="Calibri"/>
                <a:ea typeface="+mn-ea"/>
              </a:rPr>
              <a:t>Close to urban</a:t>
            </a:r>
            <a:endParaRPr lang="en-US" sz="1400" dirty="0">
              <a:solidFill>
                <a:prstClr val="black"/>
              </a:solidFill>
              <a:latin typeface="Calibri"/>
              <a:ea typeface="+mn-ea"/>
            </a:endParaRPr>
          </a:p>
        </p:txBody>
      </p:sp>
      <p:pic>
        <p:nvPicPr>
          <p:cNvPr id="67" name="Picture 6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2429" y="5466387"/>
            <a:ext cx="1059873" cy="13716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938037" y="6058352"/>
            <a:ext cx="11176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400" dirty="0" smtClean="0">
                <a:solidFill>
                  <a:prstClr val="black"/>
                </a:solidFill>
                <a:latin typeface="Calibri"/>
                <a:ea typeface="+mn-ea"/>
              </a:rPr>
              <a:t>Wetlands</a:t>
            </a:r>
            <a:endParaRPr lang="en-US" sz="1400" dirty="0">
              <a:solidFill>
                <a:prstClr val="black"/>
              </a:solidFill>
              <a:latin typeface="Calibri"/>
              <a:ea typeface="+mn-ea"/>
            </a:endParaRPr>
          </a:p>
        </p:txBody>
      </p:sp>
      <p:pic>
        <p:nvPicPr>
          <p:cNvPr id="68" name="Picture 6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54465" y="2719469"/>
            <a:ext cx="1059873" cy="1371600"/>
          </a:xfrm>
          <a:prstGeom prst="rect">
            <a:avLst/>
          </a:prstGeom>
        </p:spPr>
      </p:pic>
      <p:pic>
        <p:nvPicPr>
          <p:cNvPr id="69" name="Picture 68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54464" y="1347869"/>
            <a:ext cx="1059873" cy="1371600"/>
          </a:xfrm>
          <a:prstGeom prst="rect">
            <a:avLst/>
          </a:prstGeom>
        </p:spPr>
      </p:pic>
      <p:pic>
        <p:nvPicPr>
          <p:cNvPr id="70" name="Picture 69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54463" y="4111993"/>
            <a:ext cx="1059873" cy="1371600"/>
          </a:xfrm>
          <a:prstGeom prst="rect">
            <a:avLst/>
          </a:prstGeom>
        </p:spPr>
      </p:pic>
      <p:pic>
        <p:nvPicPr>
          <p:cNvPr id="71" name="Picture 70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41978" y="5470447"/>
            <a:ext cx="1059873" cy="1371600"/>
          </a:xfrm>
          <a:prstGeom prst="rect">
            <a:avLst/>
          </a:prstGeom>
        </p:spPr>
      </p:pic>
      <p:pic>
        <p:nvPicPr>
          <p:cNvPr id="72" name="Picture 71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19205" y="1335064"/>
            <a:ext cx="1059873" cy="1371600"/>
          </a:xfrm>
          <a:prstGeom prst="rect">
            <a:avLst/>
          </a:prstGeom>
        </p:spPr>
      </p:pic>
      <p:pic>
        <p:nvPicPr>
          <p:cNvPr id="73" name="Picture 72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34422" y="2706664"/>
            <a:ext cx="1059873" cy="1371600"/>
          </a:xfrm>
          <a:prstGeom prst="rect">
            <a:avLst/>
          </a:prstGeom>
        </p:spPr>
      </p:pic>
      <p:pic>
        <p:nvPicPr>
          <p:cNvPr id="74" name="Picture 73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34421" y="4091069"/>
            <a:ext cx="1059873" cy="1371600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19205" y="5447578"/>
            <a:ext cx="1059873" cy="1371600"/>
          </a:xfrm>
          <a:prstGeom prst="rect">
            <a:avLst/>
          </a:prstGeom>
        </p:spPr>
      </p:pic>
      <p:pic>
        <p:nvPicPr>
          <p:cNvPr id="76" name="Picture 75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56700" y="1335064"/>
            <a:ext cx="1059873" cy="1371600"/>
          </a:xfrm>
          <a:prstGeom prst="rect">
            <a:avLst/>
          </a:prstGeom>
        </p:spPr>
      </p:pic>
      <p:pic>
        <p:nvPicPr>
          <p:cNvPr id="77" name="Picture 76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66773" y="2706664"/>
            <a:ext cx="1059873" cy="1371600"/>
          </a:xfrm>
          <a:prstGeom prst="rect">
            <a:avLst/>
          </a:prstGeom>
        </p:spPr>
      </p:pic>
      <p:pic>
        <p:nvPicPr>
          <p:cNvPr id="78" name="Picture 77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1610" y="4091069"/>
            <a:ext cx="1059873" cy="1371600"/>
          </a:xfrm>
          <a:prstGeom prst="rect">
            <a:avLst/>
          </a:prstGeom>
        </p:spPr>
      </p:pic>
      <p:pic>
        <p:nvPicPr>
          <p:cNvPr id="79" name="Picture 78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1609" y="5447578"/>
            <a:ext cx="1059873" cy="1371600"/>
          </a:xfrm>
          <a:prstGeom prst="rect">
            <a:avLst/>
          </a:prstGeom>
        </p:spPr>
      </p:pic>
      <p:pic>
        <p:nvPicPr>
          <p:cNvPr id="80" name="Picture 79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0308" y="1384612"/>
            <a:ext cx="1059873" cy="1371600"/>
          </a:xfrm>
          <a:prstGeom prst="rect">
            <a:avLst/>
          </a:prstGeom>
        </p:spPr>
      </p:pic>
      <p:pic>
        <p:nvPicPr>
          <p:cNvPr id="81" name="Picture 80"/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0307" y="2719469"/>
            <a:ext cx="1059873" cy="1371600"/>
          </a:xfrm>
          <a:prstGeom prst="rect">
            <a:avLst/>
          </a:prstGeom>
        </p:spPr>
      </p:pic>
      <p:pic>
        <p:nvPicPr>
          <p:cNvPr id="82" name="Picture 81"/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59024" y="4091069"/>
            <a:ext cx="1059873" cy="1371600"/>
          </a:xfrm>
          <a:prstGeom prst="rect">
            <a:avLst/>
          </a:prstGeom>
        </p:spPr>
      </p:pic>
      <p:pic>
        <p:nvPicPr>
          <p:cNvPr id="83" name="Picture 82"/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59024" y="5462669"/>
            <a:ext cx="1059873" cy="13716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141589" y="5889718"/>
            <a:ext cx="11680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400" dirty="0" smtClean="0">
                <a:solidFill>
                  <a:prstClr val="black"/>
                </a:solidFill>
                <a:latin typeface="Calibri"/>
                <a:ea typeface="+mn-ea"/>
              </a:rPr>
              <a:t>Sites of biol. significance</a:t>
            </a:r>
            <a:endParaRPr lang="en-US" sz="1400" dirty="0">
              <a:solidFill>
                <a:prstClr val="black"/>
              </a:solidFill>
              <a:latin typeface="Calibri"/>
              <a:ea typeface="+mn-ea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052775" y="6028651"/>
            <a:ext cx="131041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solidFill>
                  <a:prstClr val="black"/>
                </a:solidFill>
                <a:latin typeface="Calibri"/>
                <a:ea typeface="+mn-ea"/>
              </a:rPr>
              <a:t>Row crop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9209691" y="4544214"/>
            <a:ext cx="9529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400" dirty="0" err="1" smtClean="0">
                <a:solidFill>
                  <a:prstClr val="black"/>
                </a:solidFill>
                <a:latin typeface="Calibri"/>
                <a:ea typeface="+mn-ea"/>
              </a:rPr>
              <a:t>Geol</a:t>
            </a:r>
            <a:r>
              <a:rPr lang="en-US" sz="1400" dirty="0" smtClean="0">
                <a:solidFill>
                  <a:prstClr val="black"/>
                </a:solidFill>
                <a:latin typeface="Calibri"/>
                <a:ea typeface="+mn-ea"/>
              </a:rPr>
              <a:t> sensitivity</a:t>
            </a:r>
            <a:endParaRPr lang="en-US" sz="1400" dirty="0">
              <a:solidFill>
                <a:prstClr val="black"/>
              </a:solidFill>
              <a:latin typeface="Calibri"/>
              <a:ea typeface="+mn-ea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7210358" y="1707850"/>
            <a:ext cx="11176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400" dirty="0" smtClean="0">
                <a:solidFill>
                  <a:prstClr val="black"/>
                </a:solidFill>
                <a:latin typeface="Calibri"/>
                <a:ea typeface="+mn-ea"/>
              </a:rPr>
              <a:t>Rare features</a:t>
            </a:r>
            <a:endParaRPr lang="en-US" sz="1400" dirty="0">
              <a:solidFill>
                <a:prstClr val="black"/>
              </a:solidFill>
              <a:latin typeface="Calibri"/>
              <a:ea typeface="+mn-ea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9151107" y="1796708"/>
            <a:ext cx="11176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solidFill>
                  <a:prstClr val="black"/>
                </a:solidFill>
                <a:latin typeface="Calibri"/>
                <a:ea typeface="+mn-ea"/>
              </a:rPr>
              <a:t>ID Water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3057304" y="3277673"/>
            <a:ext cx="127711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400" dirty="0" smtClean="0">
                <a:solidFill>
                  <a:prstClr val="black"/>
                </a:solidFill>
                <a:latin typeface="Calibri"/>
                <a:ea typeface="+mn-ea"/>
              </a:rPr>
              <a:t>Ag conv. risk</a:t>
            </a:r>
            <a:endParaRPr lang="en-US" sz="1400" dirty="0">
              <a:solidFill>
                <a:prstClr val="black"/>
              </a:solidFill>
              <a:latin typeface="Calibri"/>
              <a:ea typeface="+mn-ea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5037434" y="3299316"/>
            <a:ext cx="11176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solidFill>
                  <a:prstClr val="black"/>
                </a:solidFill>
                <a:latin typeface="Calibri"/>
                <a:ea typeface="+mn-ea"/>
              </a:rPr>
              <a:t>Pasture/Hay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7220428" y="3231030"/>
            <a:ext cx="11176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solidFill>
                  <a:prstClr val="black"/>
                </a:solidFill>
                <a:latin typeface="Calibri"/>
                <a:ea typeface="+mn-ea"/>
              </a:rPr>
              <a:t>Riparian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9209690" y="3087077"/>
            <a:ext cx="11176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400" dirty="0" smtClean="0">
                <a:solidFill>
                  <a:prstClr val="black"/>
                </a:solidFill>
                <a:latin typeface="Calibri"/>
                <a:ea typeface="+mn-ea"/>
              </a:rPr>
              <a:t>Altered hydro</a:t>
            </a:r>
            <a:endParaRPr lang="en-US" sz="1400" dirty="0">
              <a:solidFill>
                <a:prstClr val="black"/>
              </a:solidFill>
              <a:latin typeface="Calibri"/>
              <a:ea typeface="+mn-ea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3092473" y="4626870"/>
            <a:ext cx="11176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400" dirty="0" err="1">
                <a:solidFill>
                  <a:prstClr val="black"/>
                </a:solidFill>
                <a:latin typeface="Calibri"/>
                <a:ea typeface="+mn-ea"/>
              </a:rPr>
              <a:t>Shorelands</a:t>
            </a:r>
            <a:endParaRPr lang="en-US" sz="1400" dirty="0">
              <a:solidFill>
                <a:prstClr val="black"/>
              </a:solidFill>
              <a:latin typeface="Calibri"/>
              <a:ea typeface="+mn-ea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5122423" y="4514944"/>
            <a:ext cx="14397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solidFill>
                  <a:prstClr val="black"/>
                </a:solidFill>
                <a:latin typeface="Calibri"/>
                <a:ea typeface="+mn-ea"/>
              </a:rPr>
              <a:t>Soil erosion </a:t>
            </a:r>
          </a:p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solidFill>
                  <a:prstClr val="black"/>
                </a:solidFill>
                <a:latin typeface="Calibri"/>
                <a:ea typeface="+mn-ea"/>
              </a:rPr>
              <a:t>risk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7188603" y="4457325"/>
            <a:ext cx="11176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solidFill>
                  <a:prstClr val="black"/>
                </a:solidFill>
                <a:latin typeface="Calibri"/>
                <a:ea typeface="+mn-ea"/>
              </a:rPr>
              <a:t>Stream power index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3128119" y="1692916"/>
            <a:ext cx="11176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solidFill>
                  <a:prstClr val="black"/>
                </a:solidFill>
                <a:latin typeface="Calibri"/>
                <a:ea typeface="+mn-ea"/>
              </a:rPr>
              <a:t>TN load - HSPF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7188603" y="5796742"/>
            <a:ext cx="13327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400" dirty="0" smtClean="0">
                <a:solidFill>
                  <a:prstClr val="black"/>
                </a:solidFill>
                <a:latin typeface="Calibri"/>
                <a:ea typeface="+mn-ea"/>
              </a:rPr>
              <a:t>High value forests</a:t>
            </a:r>
            <a:endParaRPr lang="en-US" sz="1400" dirty="0">
              <a:solidFill>
                <a:prstClr val="black"/>
              </a:solidFill>
              <a:latin typeface="Calibri"/>
              <a:ea typeface="+mn-ea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9161148" y="5961164"/>
            <a:ext cx="11015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400" dirty="0" smtClean="0">
                <a:solidFill>
                  <a:prstClr val="black"/>
                </a:solidFill>
                <a:latin typeface="Calibri"/>
                <a:ea typeface="+mn-ea"/>
              </a:rPr>
              <a:t>GW recharge</a:t>
            </a:r>
            <a:endParaRPr lang="en-US" sz="1400" dirty="0">
              <a:solidFill>
                <a:prstClr val="black"/>
              </a:solidFill>
              <a:latin typeface="Calibri"/>
              <a:ea typeface="+mn-ea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098210" y="1738587"/>
            <a:ext cx="11176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solidFill>
                  <a:prstClr val="black"/>
                </a:solidFill>
                <a:latin typeface="Calibri"/>
                <a:ea typeface="+mn-ea"/>
              </a:rPr>
              <a:t>ID Protected Lands</a:t>
            </a:r>
          </a:p>
        </p:txBody>
      </p:sp>
      <p:pic>
        <p:nvPicPr>
          <p:cNvPr id="85" name="Picture 84"/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47371" y="1384612"/>
            <a:ext cx="1059873" cy="1371600"/>
          </a:xfrm>
          <a:prstGeom prst="rect">
            <a:avLst/>
          </a:prstGeom>
        </p:spPr>
      </p:pic>
      <p:pic>
        <p:nvPicPr>
          <p:cNvPr id="86" name="Picture 85"/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44699" y="2719469"/>
            <a:ext cx="1059873" cy="1371600"/>
          </a:xfrm>
          <a:prstGeom prst="rect">
            <a:avLst/>
          </a:prstGeom>
        </p:spPr>
      </p:pic>
      <p:pic>
        <p:nvPicPr>
          <p:cNvPr id="87" name="Picture 86"/>
          <p:cNvPicPr>
            <a:picLocks noChangeAspect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62596" y="4104177"/>
            <a:ext cx="1059873" cy="1371600"/>
          </a:xfrm>
          <a:prstGeom prst="rect">
            <a:avLst/>
          </a:prstGeom>
        </p:spPr>
      </p:pic>
      <p:pic>
        <p:nvPicPr>
          <p:cNvPr id="88" name="Picture 87"/>
          <p:cNvPicPr>
            <a:picLocks noChangeAspect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62596" y="5470447"/>
            <a:ext cx="1059873" cy="1371600"/>
          </a:xfrm>
          <a:prstGeom prst="rect">
            <a:avLst/>
          </a:prstGeom>
        </p:spPr>
      </p:pic>
      <p:sp>
        <p:nvSpPr>
          <p:cNvPr id="59" name="TextBox 58"/>
          <p:cNvSpPr txBox="1"/>
          <p:nvPr/>
        </p:nvSpPr>
        <p:spPr>
          <a:xfrm>
            <a:off x="10906424" y="3087143"/>
            <a:ext cx="11176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400" dirty="0" smtClean="0">
                <a:solidFill>
                  <a:prstClr val="black"/>
                </a:solidFill>
                <a:latin typeface="Calibri"/>
                <a:ea typeface="+mn-ea"/>
              </a:rPr>
              <a:t>Valuable timber lands</a:t>
            </a:r>
            <a:endParaRPr lang="en-US" sz="1400" dirty="0">
              <a:solidFill>
                <a:prstClr val="black"/>
              </a:solidFill>
              <a:latin typeface="Calibri"/>
              <a:ea typeface="+mn-ea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10950560" y="4467591"/>
            <a:ext cx="11176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400" dirty="0" smtClean="0">
                <a:solidFill>
                  <a:prstClr val="black"/>
                </a:solidFill>
                <a:latin typeface="Calibri"/>
                <a:ea typeface="+mn-ea"/>
              </a:rPr>
              <a:t>Trout streams</a:t>
            </a:r>
            <a:endParaRPr lang="en-US" sz="1400" dirty="0">
              <a:solidFill>
                <a:prstClr val="black"/>
              </a:solidFill>
              <a:latin typeface="Calibri"/>
              <a:ea typeface="+mn-ea"/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10906424" y="5981247"/>
            <a:ext cx="131041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400" dirty="0" smtClean="0">
                <a:solidFill>
                  <a:prstClr val="black"/>
                </a:solidFill>
                <a:latin typeface="Calibri"/>
                <a:ea typeface="+mn-ea"/>
              </a:rPr>
              <a:t>Impaired lakes</a:t>
            </a:r>
            <a:endParaRPr lang="en-US" sz="1400" dirty="0">
              <a:solidFill>
                <a:prstClr val="black"/>
              </a:solidFill>
              <a:latin typeface="Calibri"/>
              <a:ea typeface="+mn-ea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10975937" y="1785045"/>
            <a:ext cx="11176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400" dirty="0" err="1" smtClean="0">
                <a:solidFill>
                  <a:prstClr val="black"/>
                </a:solidFill>
                <a:latin typeface="Calibri"/>
                <a:ea typeface="+mn-ea"/>
              </a:rPr>
              <a:t>Ecol</a:t>
            </a:r>
            <a:r>
              <a:rPr lang="en-US" sz="1400" dirty="0" smtClean="0">
                <a:solidFill>
                  <a:prstClr val="black"/>
                </a:solidFill>
                <a:latin typeface="Calibri"/>
                <a:ea typeface="+mn-ea"/>
              </a:rPr>
              <a:t> connection</a:t>
            </a:r>
            <a:endParaRPr lang="en-US" sz="1400" dirty="0">
              <a:solidFill>
                <a:prstClr val="black"/>
              </a:solidFill>
              <a:latin typeface="Calibri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832476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62350" y="277815"/>
            <a:ext cx="6648450" cy="1139825"/>
          </a:xfrm>
        </p:spPr>
        <p:txBody>
          <a:bodyPr/>
          <a:lstStyle/>
          <a:p>
            <a:r>
              <a:rPr lang="en-US" dirty="0"/>
              <a:t>2. Set weights on each conservation feature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57601" y="1704977"/>
            <a:ext cx="6705600" cy="4530725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en-US" dirty="0" smtClean="0"/>
              <a:t>Should reflect social valuation</a:t>
            </a:r>
            <a:endParaRPr lang="en-US" dirty="0"/>
          </a:p>
          <a:p>
            <a:pPr>
              <a:spcAft>
                <a:spcPts val="600"/>
              </a:spcAft>
            </a:pPr>
            <a:r>
              <a:rPr lang="en-US" dirty="0" smtClean="0"/>
              <a:t>Analytic Hierarchy Process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364007" y="0"/>
            <a:ext cx="1676400" cy="51054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9" tIns="45685" rIns="91369" bIns="45685" rtlCol="0" anchor="ctr"/>
          <a:lstStyle/>
          <a:p>
            <a:pPr algn="ctr" defTabSz="913696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srgbClr val="FFFFFF"/>
              </a:solidFill>
              <a:latin typeface="Tahoma"/>
              <a:sym typeface="Palatino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64009" y="5187001"/>
            <a:ext cx="1676399" cy="1661474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9" tIns="45685" rIns="91369" bIns="45685" rtlCol="0" anchor="ctr"/>
          <a:lstStyle/>
          <a:p>
            <a:pPr algn="ctr" defTabSz="913696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srgbClr val="FFFFFF"/>
              </a:solidFill>
              <a:latin typeface="Tahoma"/>
              <a:sym typeface="Palatino" charset="0"/>
            </a:endParaRPr>
          </a:p>
        </p:txBody>
      </p:sp>
      <p:sp>
        <p:nvSpPr>
          <p:cNvPr id="9" name="Content Placeholder 2"/>
          <p:cNvSpPr txBox="1">
            <a:spLocks/>
          </p:cNvSpPr>
          <p:nvPr/>
        </p:nvSpPr>
        <p:spPr bwMode="auto">
          <a:xfrm>
            <a:off x="4308132" y="2882538"/>
            <a:ext cx="5404539" cy="3135199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392" tIns="45697" rIns="91392" bIns="45697" numCol="1" anchor="t" anchorCtr="0" compatLnSpc="1">
            <a:prstTxWarp prst="textNoShape">
              <a:avLst/>
            </a:prstTxWarp>
          </a:bodyPr>
          <a:lstStyle>
            <a:lvl1pPr marL="342727" indent="-342727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Wingdings" charset="0"/>
              <a:buChar char="p"/>
              <a:defRPr sz="2800">
                <a:solidFill>
                  <a:srgbClr val="565400"/>
                </a:solidFill>
                <a:latin typeface="+mn-lt"/>
                <a:ea typeface="+mn-ea"/>
                <a:cs typeface="+mn-cs"/>
              </a:defRPr>
            </a:lvl1pPr>
            <a:lvl2pPr marL="742570" indent="-285603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Wingdings" charset="0"/>
              <a:buChar char="n"/>
              <a:defRPr sz="2400">
                <a:solidFill>
                  <a:srgbClr val="565400"/>
                </a:solidFill>
                <a:latin typeface="+mn-lt"/>
                <a:ea typeface="+mn-ea"/>
              </a:defRPr>
            </a:lvl2pPr>
            <a:lvl3pPr marL="1142412" indent="-228481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Wingdings" charset="0"/>
              <a:buChar char="p"/>
              <a:defRPr sz="2000">
                <a:solidFill>
                  <a:srgbClr val="565400"/>
                </a:solidFill>
                <a:latin typeface="+mn-lt"/>
                <a:ea typeface="+mn-ea"/>
              </a:defRPr>
            </a:lvl3pPr>
            <a:lvl4pPr marL="1599380" indent="-228481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Wingdings" charset="0"/>
              <a:buChar char="§"/>
              <a:defRPr>
                <a:solidFill>
                  <a:srgbClr val="565400"/>
                </a:solidFill>
                <a:latin typeface="+mn-lt"/>
                <a:ea typeface="+mn-ea"/>
              </a:defRPr>
            </a:lvl4pPr>
            <a:lvl5pPr marL="2056350" indent="-228481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Wingdings" charset="0"/>
              <a:buChar char="§"/>
              <a:defRPr>
                <a:solidFill>
                  <a:srgbClr val="565400"/>
                </a:solidFill>
                <a:latin typeface="+mn-lt"/>
                <a:ea typeface="+mn-ea"/>
              </a:defRPr>
            </a:lvl5pPr>
            <a:lvl6pPr marL="2513316" indent="-228481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Wingdings" charset="0"/>
              <a:buChar char="§"/>
              <a:defRPr>
                <a:solidFill>
                  <a:srgbClr val="565400"/>
                </a:solidFill>
                <a:latin typeface="+mn-lt"/>
                <a:ea typeface="+mn-ea"/>
              </a:defRPr>
            </a:lvl6pPr>
            <a:lvl7pPr marL="2970280" indent="-228481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Wingdings" charset="0"/>
              <a:buChar char="§"/>
              <a:defRPr>
                <a:solidFill>
                  <a:srgbClr val="565400"/>
                </a:solidFill>
                <a:latin typeface="+mn-lt"/>
                <a:ea typeface="+mn-ea"/>
              </a:defRPr>
            </a:lvl7pPr>
            <a:lvl8pPr marL="3427248" indent="-228481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Wingdings" charset="0"/>
              <a:buChar char="§"/>
              <a:defRPr>
                <a:solidFill>
                  <a:srgbClr val="565400"/>
                </a:solidFill>
                <a:latin typeface="+mn-lt"/>
                <a:ea typeface="+mn-ea"/>
              </a:defRPr>
            </a:lvl8pPr>
            <a:lvl9pPr marL="3884211" indent="-228481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Wingdings" charset="0"/>
              <a:buChar char="§"/>
              <a:defRPr>
                <a:solidFill>
                  <a:srgbClr val="565400"/>
                </a:solidFill>
                <a:latin typeface="+mn-lt"/>
                <a:ea typeface="+mn-ea"/>
              </a:defRPr>
            </a:lvl9pPr>
          </a:lstStyle>
          <a:p>
            <a:pPr eaLnBrk="1" hangingPunct="1">
              <a:buFont typeface="Arial" panose="020B0604020202020204" pitchFamily="34" charset="0"/>
              <a:buChar char="•"/>
            </a:pPr>
            <a:r>
              <a:rPr lang="en-US" sz="2400" kern="0" dirty="0"/>
              <a:t>Scientific approach to make group decisions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en-US" sz="2400" kern="0" dirty="0"/>
              <a:t>Pairwise Comparisons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en-US" sz="2400" kern="0" dirty="0"/>
              <a:t>Hierarchical: Broad-scale &amp; Fine-scale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en-US" sz="2400" kern="0" dirty="0"/>
              <a:t>AHP converts values to numerical weights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en-US" sz="2400" kern="0" dirty="0"/>
              <a:t>Weights given to each conservation feature</a:t>
            </a:r>
          </a:p>
        </p:txBody>
      </p:sp>
      <p:pic>
        <p:nvPicPr>
          <p:cNvPr id="11" name="Picture 5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570"/>
          <a:stretch/>
        </p:blipFill>
        <p:spPr bwMode="auto">
          <a:xfrm>
            <a:off x="440206" y="66665"/>
            <a:ext cx="1524000" cy="495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2" descr="https://encrypted-tbn0.google.com/images?q=tbn:ANd9GcRT5pt1Hz78RmUXggXLWB3jFxk0dK9oABmca3zu_hmKJ5j5pH40kQ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7894" y="5274182"/>
            <a:ext cx="1545839" cy="1487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6769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Analytic Hierarchy Process</a:t>
            </a:r>
            <a:endParaRPr lang="en-US" dirty="0"/>
          </a:p>
        </p:txBody>
      </p:sp>
      <p:pic>
        <p:nvPicPr>
          <p:cNvPr id="10" name="Picture 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769593" y="1502227"/>
            <a:ext cx="8704444" cy="30044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32909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20900" y="535631"/>
            <a:ext cx="7950200" cy="51689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 bwMode="auto">
          <a:xfrm>
            <a:off x="540327" y="1207820"/>
            <a:ext cx="10986655" cy="4572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 Unicode MS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4381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71875" y="277815"/>
            <a:ext cx="6638925" cy="1139825"/>
          </a:xfrm>
        </p:spPr>
        <p:txBody>
          <a:bodyPr/>
          <a:lstStyle/>
          <a:p>
            <a:r>
              <a:rPr lang="en-US" dirty="0" smtClean="0"/>
              <a:t>3. Apply the optimization algorithm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364007" y="0"/>
            <a:ext cx="1676400" cy="51054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9" tIns="45685" rIns="91369" bIns="45685" rtlCol="0" anchor="ctr"/>
          <a:lstStyle/>
          <a:p>
            <a:pPr algn="ctr" defTabSz="913696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srgbClr val="FFFFFF"/>
              </a:solidFill>
              <a:latin typeface="Tahoma"/>
              <a:sym typeface="Palatino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64009" y="5187001"/>
            <a:ext cx="1676399" cy="1661474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9" tIns="45685" rIns="91369" bIns="45685" rtlCol="0" anchor="ctr"/>
          <a:lstStyle/>
          <a:p>
            <a:pPr algn="ctr" defTabSz="913696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srgbClr val="FFFFFF"/>
              </a:solidFill>
              <a:latin typeface="Tahoma"/>
              <a:sym typeface="Palatino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4043" y="5258786"/>
            <a:ext cx="1460311" cy="151790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4043" y="74676"/>
            <a:ext cx="1460311" cy="4956048"/>
          </a:xfrm>
          <a:prstGeom prst="rect">
            <a:avLst/>
          </a:prstGeom>
        </p:spPr>
      </p:pic>
      <p:sp>
        <p:nvSpPr>
          <p:cNvPr id="11" name="Content Placeholder 2"/>
          <p:cNvSpPr>
            <a:spLocks noGrp="1"/>
          </p:cNvSpPr>
          <p:nvPr>
            <p:ph idx="1"/>
          </p:nvPr>
        </p:nvSpPr>
        <p:spPr>
          <a:xfrm>
            <a:off x="3584812" y="1600202"/>
            <a:ext cx="6625988" cy="1669092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en-US" dirty="0" smtClean="0"/>
              <a:t>Zonation</a:t>
            </a:r>
          </a:p>
          <a:p>
            <a:pPr lvl="1">
              <a:spcAft>
                <a:spcPts val="600"/>
              </a:spcAft>
            </a:pPr>
            <a:r>
              <a:rPr lang="en-US" dirty="0" smtClean="0"/>
              <a:t>Multiple benefits objective</a:t>
            </a:r>
          </a:p>
          <a:p>
            <a:pPr lvl="1">
              <a:spcAft>
                <a:spcPts val="600"/>
              </a:spcAft>
            </a:pPr>
            <a:r>
              <a:rPr lang="en-US" dirty="0" smtClean="0"/>
              <a:t>30 x 30m grid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9" name="Content Placeholder 2"/>
          <p:cNvSpPr txBox="1">
            <a:spLocks/>
          </p:cNvSpPr>
          <p:nvPr/>
        </p:nvSpPr>
        <p:spPr bwMode="auto">
          <a:xfrm>
            <a:off x="3584812" y="6008481"/>
            <a:ext cx="6625988" cy="635422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392" tIns="45697" rIns="91392" bIns="45697" numCol="1" anchor="t" anchorCtr="0" compatLnSpc="1">
            <a:prstTxWarp prst="textNoShape">
              <a:avLst/>
            </a:prstTxWarp>
          </a:bodyPr>
          <a:lstStyle>
            <a:lvl1pPr marL="342727" indent="-342727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Wingdings" charset="0"/>
              <a:buChar char="p"/>
              <a:defRPr sz="2800">
                <a:solidFill>
                  <a:srgbClr val="565400"/>
                </a:solidFill>
                <a:latin typeface="+mn-lt"/>
                <a:ea typeface="+mn-ea"/>
                <a:cs typeface="+mn-cs"/>
              </a:defRPr>
            </a:lvl1pPr>
            <a:lvl2pPr marL="742570" indent="-285603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Wingdings" charset="0"/>
              <a:buChar char="n"/>
              <a:defRPr sz="2400">
                <a:solidFill>
                  <a:srgbClr val="565400"/>
                </a:solidFill>
                <a:latin typeface="+mn-lt"/>
                <a:ea typeface="+mn-ea"/>
              </a:defRPr>
            </a:lvl2pPr>
            <a:lvl3pPr marL="1142412" indent="-228481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Wingdings" charset="0"/>
              <a:buChar char="p"/>
              <a:defRPr sz="2000">
                <a:solidFill>
                  <a:srgbClr val="565400"/>
                </a:solidFill>
                <a:latin typeface="+mn-lt"/>
                <a:ea typeface="+mn-ea"/>
              </a:defRPr>
            </a:lvl3pPr>
            <a:lvl4pPr marL="1599380" indent="-228481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Wingdings" charset="0"/>
              <a:buChar char="§"/>
              <a:defRPr>
                <a:solidFill>
                  <a:srgbClr val="565400"/>
                </a:solidFill>
                <a:latin typeface="+mn-lt"/>
                <a:ea typeface="+mn-ea"/>
              </a:defRPr>
            </a:lvl4pPr>
            <a:lvl5pPr marL="2056350" indent="-228481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Wingdings" charset="0"/>
              <a:buChar char="§"/>
              <a:defRPr>
                <a:solidFill>
                  <a:srgbClr val="565400"/>
                </a:solidFill>
                <a:latin typeface="+mn-lt"/>
                <a:ea typeface="+mn-ea"/>
              </a:defRPr>
            </a:lvl5pPr>
            <a:lvl6pPr marL="2513316" indent="-228481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Wingdings" charset="0"/>
              <a:buChar char="§"/>
              <a:defRPr>
                <a:solidFill>
                  <a:srgbClr val="565400"/>
                </a:solidFill>
                <a:latin typeface="+mn-lt"/>
                <a:ea typeface="+mn-ea"/>
              </a:defRPr>
            </a:lvl6pPr>
            <a:lvl7pPr marL="2970280" indent="-228481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Wingdings" charset="0"/>
              <a:buChar char="§"/>
              <a:defRPr>
                <a:solidFill>
                  <a:srgbClr val="565400"/>
                </a:solidFill>
                <a:latin typeface="+mn-lt"/>
                <a:ea typeface="+mn-ea"/>
              </a:defRPr>
            </a:lvl7pPr>
            <a:lvl8pPr marL="3427248" indent="-228481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Wingdings" charset="0"/>
              <a:buChar char="§"/>
              <a:defRPr>
                <a:solidFill>
                  <a:srgbClr val="565400"/>
                </a:solidFill>
                <a:latin typeface="+mn-lt"/>
                <a:ea typeface="+mn-ea"/>
              </a:defRPr>
            </a:lvl8pPr>
            <a:lvl9pPr marL="3884211" indent="-228481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Wingdings" charset="0"/>
              <a:buChar char="§"/>
              <a:defRPr>
                <a:solidFill>
                  <a:srgbClr val="565400"/>
                </a:solidFill>
                <a:latin typeface="+mn-lt"/>
                <a:ea typeface="+mn-ea"/>
              </a:defRPr>
            </a:lvl9pPr>
          </a:lstStyle>
          <a:p>
            <a:pPr eaLnBrk="1" hangingPunct="1">
              <a:spcAft>
                <a:spcPts val="600"/>
              </a:spcAft>
            </a:pPr>
            <a:r>
              <a:rPr lang="en-US" kern="0"/>
              <a:t>Hotspot analysis</a:t>
            </a:r>
            <a:endParaRPr lang="en-US" kern="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9152" y="3265281"/>
            <a:ext cx="2050924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9737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Level">
  <a:themeElements>
    <a:clrScheme name="Level 8">
      <a:dk1>
        <a:srgbClr val="000000"/>
      </a:dk1>
      <a:lt1>
        <a:srgbClr val="FFFFFF"/>
      </a:lt1>
      <a:dk2>
        <a:srgbClr val="999900"/>
      </a:dk2>
      <a:lt2>
        <a:srgbClr val="666600"/>
      </a:lt2>
      <a:accent1>
        <a:srgbClr val="99CC00"/>
      </a:accent1>
      <a:accent2>
        <a:srgbClr val="CCCC66"/>
      </a:accent2>
      <a:accent3>
        <a:srgbClr val="FFFFFF"/>
      </a:accent3>
      <a:accent4>
        <a:srgbClr val="000000"/>
      </a:accent4>
      <a:accent5>
        <a:srgbClr val="CAE2AA"/>
      </a:accent5>
      <a:accent6>
        <a:srgbClr val="B9B95C"/>
      </a:accent6>
      <a:hlink>
        <a:srgbClr val="FFCC00"/>
      </a:hlink>
      <a:folHlink>
        <a:srgbClr val="CC9900"/>
      </a:folHlink>
    </a:clrScheme>
    <a:fontScheme name="Level">
      <a:majorFont>
        <a:latin typeface="Arial Unicode MS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6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 Unicode MS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6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 Unicode MS" charset="0"/>
            <a:ea typeface="ＭＳ Ｐゴシック" charset="0"/>
          </a:defRPr>
        </a:defPPr>
      </a:lstStyle>
    </a:lnDef>
  </a:objectDefaults>
  <a:extraClrSchemeLst>
    <a:extraClrScheme>
      <a:clrScheme name="Level 1">
        <a:dk1>
          <a:srgbClr val="006699"/>
        </a:dk1>
        <a:lt1>
          <a:srgbClr val="FFFFFF"/>
        </a:lt1>
        <a:dk2>
          <a:srgbClr val="000000"/>
        </a:dk2>
        <a:lt2>
          <a:srgbClr val="99FF99"/>
        </a:lt2>
        <a:accent1>
          <a:srgbClr val="00CC99"/>
        </a:accent1>
        <a:accent2>
          <a:srgbClr val="009999"/>
        </a:accent2>
        <a:accent3>
          <a:srgbClr val="AAAAAA"/>
        </a:accent3>
        <a:accent4>
          <a:srgbClr val="DADADA"/>
        </a:accent4>
        <a:accent5>
          <a:srgbClr val="AAE2CA"/>
        </a:accent5>
        <a:accent6>
          <a:srgbClr val="008A8A"/>
        </a:accent6>
        <a:hlink>
          <a:srgbClr val="0066FF"/>
        </a:hlink>
        <a:folHlink>
          <a:srgbClr val="989CBA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vel 2">
        <a:dk1>
          <a:srgbClr val="808000"/>
        </a:dk1>
        <a:lt1>
          <a:srgbClr val="FFFFFF"/>
        </a:lt1>
        <a:dk2>
          <a:srgbClr val="5C271E"/>
        </a:dk2>
        <a:lt2>
          <a:srgbClr val="FFDD89"/>
        </a:lt2>
        <a:accent1>
          <a:srgbClr val="CC6600"/>
        </a:accent1>
        <a:accent2>
          <a:srgbClr val="CC9900"/>
        </a:accent2>
        <a:accent3>
          <a:srgbClr val="B5ACAB"/>
        </a:accent3>
        <a:accent4>
          <a:srgbClr val="DADADA"/>
        </a:accent4>
        <a:accent5>
          <a:srgbClr val="E2B8AA"/>
        </a:accent5>
        <a:accent6>
          <a:srgbClr val="B98A00"/>
        </a:accent6>
        <a:hlink>
          <a:srgbClr val="669900"/>
        </a:hlink>
        <a:folHlink>
          <a:srgbClr val="A3A27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vel 3">
        <a:dk1>
          <a:srgbClr val="763B00"/>
        </a:dk1>
        <a:lt1>
          <a:srgbClr val="FFFFFF"/>
        </a:lt1>
        <a:dk2>
          <a:srgbClr val="330000"/>
        </a:dk2>
        <a:lt2>
          <a:srgbClr val="CC9900"/>
        </a:lt2>
        <a:accent1>
          <a:srgbClr val="FFCC00"/>
        </a:accent1>
        <a:accent2>
          <a:srgbClr val="CC3300"/>
        </a:accent2>
        <a:accent3>
          <a:srgbClr val="ADAAAA"/>
        </a:accent3>
        <a:accent4>
          <a:srgbClr val="DADADA"/>
        </a:accent4>
        <a:accent5>
          <a:srgbClr val="FFE2AA"/>
        </a:accent5>
        <a:accent6>
          <a:srgbClr val="B92D00"/>
        </a:accent6>
        <a:hlink>
          <a:srgbClr val="666699"/>
        </a:hlink>
        <a:folHlink>
          <a:srgbClr val="99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vel 4">
        <a:dk1>
          <a:srgbClr val="6D3696"/>
        </a:dk1>
        <a:lt1>
          <a:srgbClr val="FFFFFF"/>
        </a:lt1>
        <a:dk2>
          <a:srgbClr val="51255D"/>
        </a:dk2>
        <a:lt2>
          <a:srgbClr val="FFFFCC"/>
        </a:lt2>
        <a:accent1>
          <a:srgbClr val="666699"/>
        </a:accent1>
        <a:accent2>
          <a:srgbClr val="800080"/>
        </a:accent2>
        <a:accent3>
          <a:srgbClr val="B3ACB6"/>
        </a:accent3>
        <a:accent4>
          <a:srgbClr val="DADADA"/>
        </a:accent4>
        <a:accent5>
          <a:srgbClr val="B8B8CA"/>
        </a:accent5>
        <a:accent6>
          <a:srgbClr val="730073"/>
        </a:accent6>
        <a:hlink>
          <a:srgbClr val="CCCC00"/>
        </a:hlink>
        <a:folHlink>
          <a:srgbClr val="A3A27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vel 5">
        <a:dk1>
          <a:srgbClr val="CC6600"/>
        </a:dk1>
        <a:lt1>
          <a:srgbClr val="FFFFFF"/>
        </a:lt1>
        <a:dk2>
          <a:srgbClr val="4A553B"/>
        </a:dk2>
        <a:lt2>
          <a:srgbClr val="FFBF1F"/>
        </a:lt2>
        <a:accent1>
          <a:srgbClr val="FFCC00"/>
        </a:accent1>
        <a:accent2>
          <a:srgbClr val="CC9900"/>
        </a:accent2>
        <a:accent3>
          <a:srgbClr val="B1B4AF"/>
        </a:accent3>
        <a:accent4>
          <a:srgbClr val="DADADA"/>
        </a:accent4>
        <a:accent5>
          <a:srgbClr val="FFE2AA"/>
        </a:accent5>
        <a:accent6>
          <a:srgbClr val="B98A00"/>
        </a:accent6>
        <a:hlink>
          <a:srgbClr val="669900"/>
        </a:hlink>
        <a:folHlink>
          <a:srgbClr val="A3A27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vel 6">
        <a:dk1>
          <a:srgbClr val="000000"/>
        </a:dk1>
        <a:lt1>
          <a:srgbClr val="FFFFFF"/>
        </a:lt1>
        <a:dk2>
          <a:srgbClr val="666699"/>
        </a:dk2>
        <a:lt2>
          <a:srgbClr val="FFCC00"/>
        </a:lt2>
        <a:accent1>
          <a:srgbClr val="FF9900"/>
        </a:accent1>
        <a:accent2>
          <a:srgbClr val="FF0000"/>
        </a:accent2>
        <a:accent3>
          <a:srgbClr val="FFFFFF"/>
        </a:accent3>
        <a:accent4>
          <a:srgbClr val="000000"/>
        </a:accent4>
        <a:accent5>
          <a:srgbClr val="FFCAAA"/>
        </a:accent5>
        <a:accent6>
          <a:srgbClr val="E70000"/>
        </a:accent6>
        <a:hlink>
          <a:srgbClr val="666699"/>
        </a:hlink>
        <a:folHlink>
          <a:srgbClr val="9999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vel 7">
        <a:dk1>
          <a:srgbClr val="000000"/>
        </a:dk1>
        <a:lt1>
          <a:srgbClr val="FFFFFF"/>
        </a:lt1>
        <a:dk2>
          <a:srgbClr val="CC3300"/>
        </a:dk2>
        <a:lt2>
          <a:srgbClr val="663300"/>
        </a:lt2>
        <a:accent1>
          <a:srgbClr val="FFCC00"/>
        </a:accent1>
        <a:accent2>
          <a:srgbClr val="CC6600"/>
        </a:accent2>
        <a:accent3>
          <a:srgbClr val="FFFFFF"/>
        </a:accent3>
        <a:accent4>
          <a:srgbClr val="000000"/>
        </a:accent4>
        <a:accent5>
          <a:srgbClr val="FFE2AA"/>
        </a:accent5>
        <a:accent6>
          <a:srgbClr val="B95C00"/>
        </a:accent6>
        <a:hlink>
          <a:srgbClr val="CC9900"/>
        </a:hlink>
        <a:folHlink>
          <a:srgbClr val="99663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vel 8">
        <a:dk1>
          <a:srgbClr val="000000"/>
        </a:dk1>
        <a:lt1>
          <a:srgbClr val="FFFFFF"/>
        </a:lt1>
        <a:dk2>
          <a:srgbClr val="999900"/>
        </a:dk2>
        <a:lt2>
          <a:srgbClr val="666600"/>
        </a:lt2>
        <a:accent1>
          <a:srgbClr val="99CC00"/>
        </a:accent1>
        <a:accent2>
          <a:srgbClr val="CCCC66"/>
        </a:accent2>
        <a:accent3>
          <a:srgbClr val="FFFFFF"/>
        </a:accent3>
        <a:accent4>
          <a:srgbClr val="000000"/>
        </a:accent4>
        <a:accent5>
          <a:srgbClr val="CAE2AA"/>
        </a:accent5>
        <a:accent6>
          <a:srgbClr val="B9B95C"/>
        </a:accent6>
        <a:hlink>
          <a:srgbClr val="FFCC00"/>
        </a:hlink>
        <a:folHlink>
          <a:srgbClr val="CC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1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julietheme">
  <a:themeElements>
    <a:clrScheme name="NEMO LAKES westerlund draft 13">
      <a:dk1>
        <a:srgbClr val="003366"/>
      </a:dk1>
      <a:lt1>
        <a:srgbClr val="FFFFFF"/>
      </a:lt1>
      <a:dk2>
        <a:srgbClr val="000099"/>
      </a:dk2>
      <a:lt2>
        <a:srgbClr val="FFFF00"/>
      </a:lt2>
      <a:accent1>
        <a:srgbClr val="FF0000"/>
      </a:accent1>
      <a:accent2>
        <a:srgbClr val="00B000"/>
      </a:accent2>
      <a:accent3>
        <a:srgbClr val="AAAACA"/>
      </a:accent3>
      <a:accent4>
        <a:srgbClr val="DADADA"/>
      </a:accent4>
      <a:accent5>
        <a:srgbClr val="FFAAAA"/>
      </a:accent5>
      <a:accent6>
        <a:srgbClr val="009F00"/>
      </a:accent6>
      <a:hlink>
        <a:srgbClr val="66CCFF"/>
      </a:hlink>
      <a:folHlink>
        <a:srgbClr val="FFE701"/>
      </a:folHlink>
    </a:clrScheme>
    <a:fontScheme name="NEMO LAKES westerlund draft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4000" b="1" i="0" u="none" strike="noStrike" cap="none" normalizeH="0" baseline="0" smtClean="0">
            <a:ln>
              <a:noFill/>
            </a:ln>
            <a:solidFill>
              <a:schemeClr val="accent1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4000" b="1" i="0" u="none" strike="noStrike" cap="none" normalizeH="0" baseline="0" smtClean="0">
            <a:ln>
              <a:noFill/>
            </a:ln>
            <a:solidFill>
              <a:schemeClr val="accent1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NEMO LAKES westerlund draf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EMO LAKES westerlund draft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EMO LAKES westerlund draft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EMO LAKES westerlund draft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EMO LAKES westerlund draft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EMO LAKES westerlund draft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MO LAKES westerlund draft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MO LAKES westerlund draft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MO LAKES westerlund draft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MO LAKES westerlund draft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MO LAKES westerlund draft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MO LAKES westerlund draft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MO LAKES westerlund draft 13">
        <a:dk1>
          <a:srgbClr val="003366"/>
        </a:dk1>
        <a:lt1>
          <a:srgbClr val="FFFFFF"/>
        </a:lt1>
        <a:dk2>
          <a:srgbClr val="000099"/>
        </a:dk2>
        <a:lt2>
          <a:srgbClr val="FFFF00"/>
        </a:lt2>
        <a:accent1>
          <a:srgbClr val="FF0000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FFAAAA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4_julietheme">
  <a:themeElements>
    <a:clrScheme name="NEMO LAKES westerlund draft 13">
      <a:dk1>
        <a:srgbClr val="003366"/>
      </a:dk1>
      <a:lt1>
        <a:srgbClr val="FFFFFF"/>
      </a:lt1>
      <a:dk2>
        <a:srgbClr val="000099"/>
      </a:dk2>
      <a:lt2>
        <a:srgbClr val="FFFF00"/>
      </a:lt2>
      <a:accent1>
        <a:srgbClr val="FF0000"/>
      </a:accent1>
      <a:accent2>
        <a:srgbClr val="00B000"/>
      </a:accent2>
      <a:accent3>
        <a:srgbClr val="AAAACA"/>
      </a:accent3>
      <a:accent4>
        <a:srgbClr val="DADADA"/>
      </a:accent4>
      <a:accent5>
        <a:srgbClr val="FFAAAA"/>
      </a:accent5>
      <a:accent6>
        <a:srgbClr val="009F00"/>
      </a:accent6>
      <a:hlink>
        <a:srgbClr val="66CCFF"/>
      </a:hlink>
      <a:folHlink>
        <a:srgbClr val="FFE701"/>
      </a:folHlink>
    </a:clrScheme>
    <a:fontScheme name="NEMO LAKES westerlund draft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4000" b="1" i="0" u="none" strike="noStrike" cap="none" normalizeH="0" baseline="0" smtClean="0">
            <a:ln>
              <a:noFill/>
            </a:ln>
            <a:solidFill>
              <a:schemeClr val="accent1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4000" b="1" i="0" u="none" strike="noStrike" cap="none" normalizeH="0" baseline="0" smtClean="0">
            <a:ln>
              <a:noFill/>
            </a:ln>
            <a:solidFill>
              <a:schemeClr val="accent1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NEMO LAKES westerlund draf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EMO LAKES westerlund draft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EMO LAKES westerlund draft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EMO LAKES westerlund draft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EMO LAKES westerlund draft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EMO LAKES westerlund draft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MO LAKES westerlund draft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MO LAKES westerlund draft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MO LAKES westerlund draft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MO LAKES westerlund draft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MO LAKES westerlund draft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MO LAKES westerlund draft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MO LAKES westerlund draft 13">
        <a:dk1>
          <a:srgbClr val="003366"/>
        </a:dk1>
        <a:lt1>
          <a:srgbClr val="FFFFFF"/>
        </a:lt1>
        <a:dk2>
          <a:srgbClr val="000099"/>
        </a:dk2>
        <a:lt2>
          <a:srgbClr val="FFFF00"/>
        </a:lt2>
        <a:accent1>
          <a:srgbClr val="FF0000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FFAAAA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_julietheme">
  <a:themeElements>
    <a:clrScheme name="NEMO LAKES westerlund draft 13">
      <a:dk1>
        <a:srgbClr val="003366"/>
      </a:dk1>
      <a:lt1>
        <a:srgbClr val="FFFFFF"/>
      </a:lt1>
      <a:dk2>
        <a:srgbClr val="000099"/>
      </a:dk2>
      <a:lt2>
        <a:srgbClr val="FFFF00"/>
      </a:lt2>
      <a:accent1>
        <a:srgbClr val="FF0000"/>
      </a:accent1>
      <a:accent2>
        <a:srgbClr val="00B000"/>
      </a:accent2>
      <a:accent3>
        <a:srgbClr val="AAAACA"/>
      </a:accent3>
      <a:accent4>
        <a:srgbClr val="DADADA"/>
      </a:accent4>
      <a:accent5>
        <a:srgbClr val="FFAAAA"/>
      </a:accent5>
      <a:accent6>
        <a:srgbClr val="009F00"/>
      </a:accent6>
      <a:hlink>
        <a:srgbClr val="66CCFF"/>
      </a:hlink>
      <a:folHlink>
        <a:srgbClr val="FFE701"/>
      </a:folHlink>
    </a:clrScheme>
    <a:fontScheme name="NEMO LAKES westerlund draft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4000" b="1" i="0" u="none" strike="noStrike" cap="none" normalizeH="0" baseline="0" smtClean="0">
            <a:ln>
              <a:noFill/>
            </a:ln>
            <a:solidFill>
              <a:schemeClr val="accent1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4000" b="1" i="0" u="none" strike="noStrike" cap="none" normalizeH="0" baseline="0" smtClean="0">
            <a:ln>
              <a:noFill/>
            </a:ln>
            <a:solidFill>
              <a:schemeClr val="accent1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NEMO LAKES westerlund draf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EMO LAKES westerlund draft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EMO LAKES westerlund draft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EMO LAKES westerlund draft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EMO LAKES westerlund draft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EMO LAKES westerlund draft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MO LAKES westerlund draft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MO LAKES westerlund draft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MO LAKES westerlund draft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MO LAKES westerlund draft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MO LAKES westerlund draft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MO LAKES westerlund draft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MO LAKES westerlund draft 13">
        <a:dk1>
          <a:srgbClr val="003366"/>
        </a:dk1>
        <a:lt1>
          <a:srgbClr val="FFFFFF"/>
        </a:lt1>
        <a:dk2>
          <a:srgbClr val="000099"/>
        </a:dk2>
        <a:lt2>
          <a:srgbClr val="FFFF00"/>
        </a:lt2>
        <a:accent1>
          <a:srgbClr val="FF0000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FFAAAA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3_julietheme">
  <a:themeElements>
    <a:clrScheme name="NEMO LAKES westerlund draft 13">
      <a:dk1>
        <a:srgbClr val="003366"/>
      </a:dk1>
      <a:lt1>
        <a:srgbClr val="FFFFFF"/>
      </a:lt1>
      <a:dk2>
        <a:srgbClr val="000099"/>
      </a:dk2>
      <a:lt2>
        <a:srgbClr val="FFFF00"/>
      </a:lt2>
      <a:accent1>
        <a:srgbClr val="FF0000"/>
      </a:accent1>
      <a:accent2>
        <a:srgbClr val="00B000"/>
      </a:accent2>
      <a:accent3>
        <a:srgbClr val="AAAACA"/>
      </a:accent3>
      <a:accent4>
        <a:srgbClr val="DADADA"/>
      </a:accent4>
      <a:accent5>
        <a:srgbClr val="FFAAAA"/>
      </a:accent5>
      <a:accent6>
        <a:srgbClr val="009F00"/>
      </a:accent6>
      <a:hlink>
        <a:srgbClr val="66CCFF"/>
      </a:hlink>
      <a:folHlink>
        <a:srgbClr val="FFE701"/>
      </a:folHlink>
    </a:clrScheme>
    <a:fontScheme name="NEMO LAKES westerlund draft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4000" b="1" i="0" u="none" strike="noStrike" cap="none" normalizeH="0" baseline="0" smtClean="0">
            <a:ln>
              <a:noFill/>
            </a:ln>
            <a:solidFill>
              <a:schemeClr val="accent1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4000" b="1" i="0" u="none" strike="noStrike" cap="none" normalizeH="0" baseline="0" smtClean="0">
            <a:ln>
              <a:noFill/>
            </a:ln>
            <a:solidFill>
              <a:schemeClr val="accent1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NEMO LAKES westerlund draf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EMO LAKES westerlund draft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EMO LAKES westerlund draft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EMO LAKES westerlund draft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EMO LAKES westerlund draft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EMO LAKES westerlund draft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MO LAKES westerlund draft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MO LAKES westerlund draft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MO LAKES westerlund draft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MO LAKES westerlund draft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MO LAKES westerlund draft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MO LAKES westerlund draft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MO LAKES westerlund draft 13">
        <a:dk1>
          <a:srgbClr val="003366"/>
        </a:dk1>
        <a:lt1>
          <a:srgbClr val="FFFFFF"/>
        </a:lt1>
        <a:dk2>
          <a:srgbClr val="000099"/>
        </a:dk2>
        <a:lt2>
          <a:srgbClr val="FFFF00"/>
        </a:lt2>
        <a:accent1>
          <a:srgbClr val="FF0000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FFAAAA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5_julietheme">
  <a:themeElements>
    <a:clrScheme name="NEMO LAKES westerlund draft 13">
      <a:dk1>
        <a:srgbClr val="003366"/>
      </a:dk1>
      <a:lt1>
        <a:srgbClr val="FFFFFF"/>
      </a:lt1>
      <a:dk2>
        <a:srgbClr val="000099"/>
      </a:dk2>
      <a:lt2>
        <a:srgbClr val="FFFF00"/>
      </a:lt2>
      <a:accent1>
        <a:srgbClr val="FF0000"/>
      </a:accent1>
      <a:accent2>
        <a:srgbClr val="00B000"/>
      </a:accent2>
      <a:accent3>
        <a:srgbClr val="AAAACA"/>
      </a:accent3>
      <a:accent4>
        <a:srgbClr val="DADADA"/>
      </a:accent4>
      <a:accent5>
        <a:srgbClr val="FFAAAA"/>
      </a:accent5>
      <a:accent6>
        <a:srgbClr val="009F00"/>
      </a:accent6>
      <a:hlink>
        <a:srgbClr val="66CCFF"/>
      </a:hlink>
      <a:folHlink>
        <a:srgbClr val="FFE701"/>
      </a:folHlink>
    </a:clrScheme>
    <a:fontScheme name="NEMO LAKES westerlund draft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4000" b="1" i="0" u="none" strike="noStrike" cap="none" normalizeH="0" baseline="0" smtClean="0">
            <a:ln>
              <a:noFill/>
            </a:ln>
            <a:solidFill>
              <a:schemeClr val="accent1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4000" b="1" i="0" u="none" strike="noStrike" cap="none" normalizeH="0" baseline="0" smtClean="0">
            <a:ln>
              <a:noFill/>
            </a:ln>
            <a:solidFill>
              <a:schemeClr val="accent1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NEMO LAKES westerlund draf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EMO LAKES westerlund draft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EMO LAKES westerlund draft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EMO LAKES westerlund draft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EMO LAKES westerlund draft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EMO LAKES westerlund draft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MO LAKES westerlund draft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MO LAKES westerlund draft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MO LAKES westerlund draft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MO LAKES westerlund draft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MO LAKES westerlund draft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MO LAKES westerlund draft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MO LAKES westerlund draft 13">
        <a:dk1>
          <a:srgbClr val="003366"/>
        </a:dk1>
        <a:lt1>
          <a:srgbClr val="FFFFFF"/>
        </a:lt1>
        <a:dk2>
          <a:srgbClr val="000099"/>
        </a:dk2>
        <a:lt2>
          <a:srgbClr val="FFFF00"/>
        </a:lt2>
        <a:accent1>
          <a:srgbClr val="FF0000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FFAAAA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1_Level">
  <a:themeElements>
    <a:clrScheme name="Level 8">
      <a:dk1>
        <a:srgbClr val="000000"/>
      </a:dk1>
      <a:lt1>
        <a:srgbClr val="FFFFFF"/>
      </a:lt1>
      <a:dk2>
        <a:srgbClr val="999900"/>
      </a:dk2>
      <a:lt2>
        <a:srgbClr val="666600"/>
      </a:lt2>
      <a:accent1>
        <a:srgbClr val="99CC00"/>
      </a:accent1>
      <a:accent2>
        <a:srgbClr val="CCCC66"/>
      </a:accent2>
      <a:accent3>
        <a:srgbClr val="FFFFFF"/>
      </a:accent3>
      <a:accent4>
        <a:srgbClr val="000000"/>
      </a:accent4>
      <a:accent5>
        <a:srgbClr val="CAE2AA"/>
      </a:accent5>
      <a:accent6>
        <a:srgbClr val="B9B95C"/>
      </a:accent6>
      <a:hlink>
        <a:srgbClr val="FFCC00"/>
      </a:hlink>
      <a:folHlink>
        <a:srgbClr val="CC9900"/>
      </a:folHlink>
    </a:clrScheme>
    <a:fontScheme name="Level">
      <a:majorFont>
        <a:latin typeface="Arial Unicode MS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6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 Unicode MS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6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 Unicode MS" charset="0"/>
            <a:ea typeface="ＭＳ Ｐゴシック" charset="0"/>
          </a:defRPr>
        </a:defPPr>
      </a:lstStyle>
    </a:lnDef>
  </a:objectDefaults>
  <a:extraClrSchemeLst>
    <a:extraClrScheme>
      <a:clrScheme name="Level 1">
        <a:dk1>
          <a:srgbClr val="006699"/>
        </a:dk1>
        <a:lt1>
          <a:srgbClr val="FFFFFF"/>
        </a:lt1>
        <a:dk2>
          <a:srgbClr val="000000"/>
        </a:dk2>
        <a:lt2>
          <a:srgbClr val="99FF99"/>
        </a:lt2>
        <a:accent1>
          <a:srgbClr val="00CC99"/>
        </a:accent1>
        <a:accent2>
          <a:srgbClr val="009999"/>
        </a:accent2>
        <a:accent3>
          <a:srgbClr val="AAAAAA"/>
        </a:accent3>
        <a:accent4>
          <a:srgbClr val="DADADA"/>
        </a:accent4>
        <a:accent5>
          <a:srgbClr val="AAE2CA"/>
        </a:accent5>
        <a:accent6>
          <a:srgbClr val="008A8A"/>
        </a:accent6>
        <a:hlink>
          <a:srgbClr val="0066FF"/>
        </a:hlink>
        <a:folHlink>
          <a:srgbClr val="989CBA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vel 2">
        <a:dk1>
          <a:srgbClr val="808000"/>
        </a:dk1>
        <a:lt1>
          <a:srgbClr val="FFFFFF"/>
        </a:lt1>
        <a:dk2>
          <a:srgbClr val="5C271E"/>
        </a:dk2>
        <a:lt2>
          <a:srgbClr val="FFDD89"/>
        </a:lt2>
        <a:accent1>
          <a:srgbClr val="CC6600"/>
        </a:accent1>
        <a:accent2>
          <a:srgbClr val="CC9900"/>
        </a:accent2>
        <a:accent3>
          <a:srgbClr val="B5ACAB"/>
        </a:accent3>
        <a:accent4>
          <a:srgbClr val="DADADA"/>
        </a:accent4>
        <a:accent5>
          <a:srgbClr val="E2B8AA"/>
        </a:accent5>
        <a:accent6>
          <a:srgbClr val="B98A00"/>
        </a:accent6>
        <a:hlink>
          <a:srgbClr val="669900"/>
        </a:hlink>
        <a:folHlink>
          <a:srgbClr val="A3A27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vel 3">
        <a:dk1>
          <a:srgbClr val="763B00"/>
        </a:dk1>
        <a:lt1>
          <a:srgbClr val="FFFFFF"/>
        </a:lt1>
        <a:dk2>
          <a:srgbClr val="330000"/>
        </a:dk2>
        <a:lt2>
          <a:srgbClr val="CC9900"/>
        </a:lt2>
        <a:accent1>
          <a:srgbClr val="FFCC00"/>
        </a:accent1>
        <a:accent2>
          <a:srgbClr val="CC3300"/>
        </a:accent2>
        <a:accent3>
          <a:srgbClr val="ADAAAA"/>
        </a:accent3>
        <a:accent4>
          <a:srgbClr val="DADADA"/>
        </a:accent4>
        <a:accent5>
          <a:srgbClr val="FFE2AA"/>
        </a:accent5>
        <a:accent6>
          <a:srgbClr val="B92D00"/>
        </a:accent6>
        <a:hlink>
          <a:srgbClr val="666699"/>
        </a:hlink>
        <a:folHlink>
          <a:srgbClr val="99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vel 4">
        <a:dk1>
          <a:srgbClr val="6D3696"/>
        </a:dk1>
        <a:lt1>
          <a:srgbClr val="FFFFFF"/>
        </a:lt1>
        <a:dk2>
          <a:srgbClr val="51255D"/>
        </a:dk2>
        <a:lt2>
          <a:srgbClr val="FFFFCC"/>
        </a:lt2>
        <a:accent1>
          <a:srgbClr val="666699"/>
        </a:accent1>
        <a:accent2>
          <a:srgbClr val="800080"/>
        </a:accent2>
        <a:accent3>
          <a:srgbClr val="B3ACB6"/>
        </a:accent3>
        <a:accent4>
          <a:srgbClr val="DADADA"/>
        </a:accent4>
        <a:accent5>
          <a:srgbClr val="B8B8CA"/>
        </a:accent5>
        <a:accent6>
          <a:srgbClr val="730073"/>
        </a:accent6>
        <a:hlink>
          <a:srgbClr val="CCCC00"/>
        </a:hlink>
        <a:folHlink>
          <a:srgbClr val="A3A27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vel 5">
        <a:dk1>
          <a:srgbClr val="CC6600"/>
        </a:dk1>
        <a:lt1>
          <a:srgbClr val="FFFFFF"/>
        </a:lt1>
        <a:dk2>
          <a:srgbClr val="4A553B"/>
        </a:dk2>
        <a:lt2>
          <a:srgbClr val="FFBF1F"/>
        </a:lt2>
        <a:accent1>
          <a:srgbClr val="FFCC00"/>
        </a:accent1>
        <a:accent2>
          <a:srgbClr val="CC9900"/>
        </a:accent2>
        <a:accent3>
          <a:srgbClr val="B1B4AF"/>
        </a:accent3>
        <a:accent4>
          <a:srgbClr val="DADADA"/>
        </a:accent4>
        <a:accent5>
          <a:srgbClr val="FFE2AA"/>
        </a:accent5>
        <a:accent6>
          <a:srgbClr val="B98A00"/>
        </a:accent6>
        <a:hlink>
          <a:srgbClr val="669900"/>
        </a:hlink>
        <a:folHlink>
          <a:srgbClr val="A3A27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vel 6">
        <a:dk1>
          <a:srgbClr val="000000"/>
        </a:dk1>
        <a:lt1>
          <a:srgbClr val="FFFFFF"/>
        </a:lt1>
        <a:dk2>
          <a:srgbClr val="666699"/>
        </a:dk2>
        <a:lt2>
          <a:srgbClr val="FFCC00"/>
        </a:lt2>
        <a:accent1>
          <a:srgbClr val="FF9900"/>
        </a:accent1>
        <a:accent2>
          <a:srgbClr val="FF0000"/>
        </a:accent2>
        <a:accent3>
          <a:srgbClr val="FFFFFF"/>
        </a:accent3>
        <a:accent4>
          <a:srgbClr val="000000"/>
        </a:accent4>
        <a:accent5>
          <a:srgbClr val="FFCAAA"/>
        </a:accent5>
        <a:accent6>
          <a:srgbClr val="E70000"/>
        </a:accent6>
        <a:hlink>
          <a:srgbClr val="666699"/>
        </a:hlink>
        <a:folHlink>
          <a:srgbClr val="9999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vel 7">
        <a:dk1>
          <a:srgbClr val="000000"/>
        </a:dk1>
        <a:lt1>
          <a:srgbClr val="FFFFFF"/>
        </a:lt1>
        <a:dk2>
          <a:srgbClr val="CC3300"/>
        </a:dk2>
        <a:lt2>
          <a:srgbClr val="663300"/>
        </a:lt2>
        <a:accent1>
          <a:srgbClr val="FFCC00"/>
        </a:accent1>
        <a:accent2>
          <a:srgbClr val="CC6600"/>
        </a:accent2>
        <a:accent3>
          <a:srgbClr val="FFFFFF"/>
        </a:accent3>
        <a:accent4>
          <a:srgbClr val="000000"/>
        </a:accent4>
        <a:accent5>
          <a:srgbClr val="FFE2AA"/>
        </a:accent5>
        <a:accent6>
          <a:srgbClr val="B95C00"/>
        </a:accent6>
        <a:hlink>
          <a:srgbClr val="CC9900"/>
        </a:hlink>
        <a:folHlink>
          <a:srgbClr val="99663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vel 8">
        <a:dk1>
          <a:srgbClr val="000000"/>
        </a:dk1>
        <a:lt1>
          <a:srgbClr val="FFFFFF"/>
        </a:lt1>
        <a:dk2>
          <a:srgbClr val="999900"/>
        </a:dk2>
        <a:lt2>
          <a:srgbClr val="666600"/>
        </a:lt2>
        <a:accent1>
          <a:srgbClr val="99CC00"/>
        </a:accent1>
        <a:accent2>
          <a:srgbClr val="CCCC66"/>
        </a:accent2>
        <a:accent3>
          <a:srgbClr val="FFFFFF"/>
        </a:accent3>
        <a:accent4>
          <a:srgbClr val="000000"/>
        </a:accent4>
        <a:accent5>
          <a:srgbClr val="CAE2AA"/>
        </a:accent5>
        <a:accent6>
          <a:srgbClr val="B9B95C"/>
        </a:accent6>
        <a:hlink>
          <a:srgbClr val="FFCC00"/>
        </a:hlink>
        <a:folHlink>
          <a:srgbClr val="CC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6_julietheme">
  <a:themeElements>
    <a:clrScheme name="NEMO LAKES westerlund draft 13">
      <a:dk1>
        <a:srgbClr val="003366"/>
      </a:dk1>
      <a:lt1>
        <a:srgbClr val="FFFFFF"/>
      </a:lt1>
      <a:dk2>
        <a:srgbClr val="000099"/>
      </a:dk2>
      <a:lt2>
        <a:srgbClr val="FFFF00"/>
      </a:lt2>
      <a:accent1>
        <a:srgbClr val="FF0000"/>
      </a:accent1>
      <a:accent2>
        <a:srgbClr val="00B000"/>
      </a:accent2>
      <a:accent3>
        <a:srgbClr val="AAAACA"/>
      </a:accent3>
      <a:accent4>
        <a:srgbClr val="DADADA"/>
      </a:accent4>
      <a:accent5>
        <a:srgbClr val="FFAAAA"/>
      </a:accent5>
      <a:accent6>
        <a:srgbClr val="009F00"/>
      </a:accent6>
      <a:hlink>
        <a:srgbClr val="66CCFF"/>
      </a:hlink>
      <a:folHlink>
        <a:srgbClr val="FFE701"/>
      </a:folHlink>
    </a:clrScheme>
    <a:fontScheme name="NEMO LAKES westerlund draft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4000" b="1" i="0" u="none" strike="noStrike" cap="none" normalizeH="0" baseline="0" smtClean="0">
            <a:ln>
              <a:noFill/>
            </a:ln>
            <a:solidFill>
              <a:schemeClr val="accent1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4000" b="1" i="0" u="none" strike="noStrike" cap="none" normalizeH="0" baseline="0" smtClean="0">
            <a:ln>
              <a:noFill/>
            </a:ln>
            <a:solidFill>
              <a:schemeClr val="accent1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NEMO LAKES westerlund draf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EMO LAKES westerlund draft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EMO LAKES westerlund draft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EMO LAKES westerlund draft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EMO LAKES westerlund draft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EMO LAKES westerlund draft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MO LAKES westerlund draft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MO LAKES westerlund draft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MO LAKES westerlund draft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MO LAKES westerlund draft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MO LAKES westerlund draft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MO LAKES westerlund draft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MO LAKES westerlund draft 13">
        <a:dk1>
          <a:srgbClr val="003366"/>
        </a:dk1>
        <a:lt1>
          <a:srgbClr val="FFFFFF"/>
        </a:lt1>
        <a:dk2>
          <a:srgbClr val="000099"/>
        </a:dk2>
        <a:lt2>
          <a:srgbClr val="FFFF00"/>
        </a:lt2>
        <a:accent1>
          <a:srgbClr val="FF0000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FFAAAA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Level</Template>
  <TotalTime>16055</TotalTime>
  <Words>411</Words>
  <Application>Microsoft Macintosh PowerPoint</Application>
  <PresentationFormat>Widescreen</PresentationFormat>
  <Paragraphs>111</Paragraphs>
  <Slides>16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9</vt:i4>
      </vt:variant>
      <vt:variant>
        <vt:lpstr>Slide Titles</vt:lpstr>
      </vt:variant>
      <vt:variant>
        <vt:i4>16</vt:i4>
      </vt:variant>
    </vt:vector>
  </HeadingPairs>
  <TitlesOfParts>
    <vt:vector size="35" baseType="lpstr">
      <vt:lpstr>Arial Unicode MS</vt:lpstr>
      <vt:lpstr>Calibri</vt:lpstr>
      <vt:lpstr>ＭＳ Ｐゴシック</vt:lpstr>
      <vt:lpstr>Palatino</vt:lpstr>
      <vt:lpstr>Tahoma</vt:lpstr>
      <vt:lpstr>Times New Roman</vt:lpstr>
      <vt:lpstr>Verdana</vt:lpstr>
      <vt:lpstr>Wingdings</vt:lpstr>
      <vt:lpstr>ヒラギノ明朝 ProN W3</vt:lpstr>
      <vt:lpstr>Arial</vt:lpstr>
      <vt:lpstr>Level</vt:lpstr>
      <vt:lpstr>julietheme</vt:lpstr>
      <vt:lpstr>4_julietheme</vt:lpstr>
      <vt:lpstr>1_julietheme</vt:lpstr>
      <vt:lpstr>3_julietheme</vt:lpstr>
      <vt:lpstr>5_julietheme</vt:lpstr>
      <vt:lpstr>1_Level</vt:lpstr>
      <vt:lpstr>6_julietheme</vt:lpstr>
      <vt:lpstr>Office Theme</vt:lpstr>
      <vt:lpstr>Systematic Conservation Planning Using Zonation</vt:lpstr>
      <vt:lpstr>Goal</vt:lpstr>
      <vt:lpstr>4-step process for conservation priority identification</vt:lpstr>
      <vt:lpstr>1. Formulate the Objective</vt:lpstr>
      <vt:lpstr>PowerPoint Presentation</vt:lpstr>
      <vt:lpstr>2. Set weights on each conservation feature </vt:lpstr>
      <vt:lpstr>Analytic Hierarchy Process</vt:lpstr>
      <vt:lpstr>PowerPoint Presentation</vt:lpstr>
      <vt:lpstr>3. Apply the optimization algorithm</vt:lpstr>
      <vt:lpstr>Zonation Output</vt:lpstr>
      <vt:lpstr>PowerPoint Presentation</vt:lpstr>
      <vt:lpstr>PowerPoint Presentation</vt:lpstr>
      <vt:lpstr>4. Synthesis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Base/>
  <HyperlinksChanged>false</HyperlinksChanged>
  <AppVersion>15.0032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Paul Radomski</dc:creator>
  <cp:lastModifiedBy>Paul J. Radomski</cp:lastModifiedBy>
  <cp:revision>524</cp:revision>
  <cp:lastPrinted>2014-10-02T16:25:41Z</cp:lastPrinted>
  <dcterms:created xsi:type="dcterms:W3CDTF">2003-04-05T22:36:53Z</dcterms:created>
  <dcterms:modified xsi:type="dcterms:W3CDTF">2017-03-29T13:02:23Z</dcterms:modified>
</cp:coreProperties>
</file>